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36" r:id="rId1"/>
    <p:sldMasterId id="2147483739" r:id="rId2"/>
  </p:sldMasterIdLst>
  <p:notesMasterIdLst>
    <p:notesMasterId r:id="rId14"/>
  </p:notesMasterIdLst>
  <p:sldIdLst>
    <p:sldId id="259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</p:sldIdLst>
  <p:sldSz cx="14630400" cy="8229600"/>
  <p:notesSz cx="6858000" cy="9144000"/>
  <p:embeddedFontLst>
    <p:embeddedFont>
      <p:font typeface="Google Sans Medium" panose="020B0604020202020204" charset="0"/>
      <p:regular r:id="rId15"/>
      <p:bold r:id="rId16"/>
      <p:italic r:id="rId17"/>
      <p:boldItalic r:id="rId18"/>
    </p:embeddedFont>
    <p:embeddedFont>
      <p:font typeface="Roboto Mono" panose="020B0604020202020204" charset="0"/>
      <p:regular r:id="rId19"/>
      <p:bold r:id="rId20"/>
      <p:italic r:id="rId21"/>
      <p:boldItalic r:id="rId22"/>
    </p:embeddedFont>
    <p:embeddedFont>
      <p:font typeface="Google Sans" panose="020B0604020202020204" charset="0"/>
      <p:regular r:id="rId23"/>
      <p:bold r:id="rId24"/>
      <p:italic r:id="rId25"/>
      <p:boldItalic r:id="rId26"/>
    </p:embeddedFont>
    <p:embeddedFont>
      <p:font typeface="Source Sans Pro Light" panose="020B0604020202020204" charset="0"/>
      <p:regular r:id="rId27"/>
      <p:bold r:id="rId28"/>
      <p:italic r:id="rId29"/>
      <p:boldItalic r:id="rId30"/>
    </p:embeddedFont>
    <p:embeddedFont>
      <p:font typeface="Source Code Pro" panose="020B0604020202020204" charset="0"/>
      <p:regular r:id="rId31"/>
      <p:bold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96" d="100"/>
          <a:sy n="96" d="100"/>
        </p:scale>
        <p:origin x="41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theme" Target="theme/theme1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9439FE-C164-430C-B3B2-7A21DFB1F88E}" type="doc">
      <dgm:prSet loTypeId="urn:microsoft.com/office/officeart/2011/layout/ConvergingText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FCF05834-8866-48E9-AB3B-3E49B5FF231A}">
      <dgm:prSet phldrT="[Text]"/>
      <dgm:spPr/>
      <dgm:t>
        <a:bodyPr/>
        <a:lstStyle/>
        <a:p>
          <a:r>
            <a:rPr lang="en-US" dirty="0"/>
            <a:t>F(x)</a:t>
          </a:r>
        </a:p>
      </dgm:t>
    </dgm:pt>
    <dgm:pt modelId="{5E775205-3CEA-4B8A-B9F9-E2FCDFFA8498}" type="parTrans" cxnId="{DD041682-D405-4EC5-9454-EE999522E23D}">
      <dgm:prSet/>
      <dgm:spPr/>
      <dgm:t>
        <a:bodyPr/>
        <a:lstStyle/>
        <a:p>
          <a:endParaRPr lang="en-US"/>
        </a:p>
      </dgm:t>
    </dgm:pt>
    <dgm:pt modelId="{ACB385DA-F0E2-4431-878E-8F2AF81E0C5F}" type="sibTrans" cxnId="{DD041682-D405-4EC5-9454-EE999522E23D}">
      <dgm:prSet/>
      <dgm:spPr/>
      <dgm:t>
        <a:bodyPr/>
        <a:lstStyle/>
        <a:p>
          <a:endParaRPr lang="en-US"/>
        </a:p>
      </dgm:t>
    </dgm:pt>
    <dgm:pt modelId="{B22B2D54-D2B1-4EDF-8E99-DD26485DED0E}">
      <dgm:prSet phldrT="[Text]"/>
      <dgm:spPr/>
      <dgm:t>
        <a:bodyPr/>
        <a:lstStyle/>
        <a:p>
          <a:r>
            <a:rPr lang="en-US" dirty="0"/>
            <a:t>X1</a:t>
          </a:r>
        </a:p>
      </dgm:t>
    </dgm:pt>
    <dgm:pt modelId="{E74420DA-B28E-4420-A1A8-C9BC6C5CFEF7}" type="parTrans" cxnId="{DC48B5C0-0E7A-4418-8D02-FCBD3FD9DFB1}">
      <dgm:prSet/>
      <dgm:spPr/>
      <dgm:t>
        <a:bodyPr/>
        <a:lstStyle/>
        <a:p>
          <a:endParaRPr lang="en-US"/>
        </a:p>
      </dgm:t>
    </dgm:pt>
    <dgm:pt modelId="{8192A362-9F4B-4540-9A1C-337AD4ABA186}" type="sibTrans" cxnId="{DC48B5C0-0E7A-4418-8D02-FCBD3FD9DFB1}">
      <dgm:prSet/>
      <dgm:spPr/>
      <dgm:t>
        <a:bodyPr/>
        <a:lstStyle/>
        <a:p>
          <a:endParaRPr lang="en-US"/>
        </a:p>
      </dgm:t>
    </dgm:pt>
    <dgm:pt modelId="{94E97795-8AD4-406A-8FDE-4FFEFA0B8714}">
      <dgm:prSet phldrT="[Text]"/>
      <dgm:spPr/>
      <dgm:t>
        <a:bodyPr/>
        <a:lstStyle/>
        <a:p>
          <a:r>
            <a:rPr lang="en-US" dirty="0"/>
            <a:t>X2</a:t>
          </a:r>
        </a:p>
      </dgm:t>
    </dgm:pt>
    <dgm:pt modelId="{9E4244FA-6EB8-46A8-A6A4-1D6F457767F5}" type="parTrans" cxnId="{C5E35583-69B2-4A33-B952-6D110B611885}">
      <dgm:prSet/>
      <dgm:spPr/>
      <dgm:t>
        <a:bodyPr/>
        <a:lstStyle/>
        <a:p>
          <a:endParaRPr lang="en-US"/>
        </a:p>
      </dgm:t>
    </dgm:pt>
    <dgm:pt modelId="{57D9808F-59AA-4F51-B72F-6F3D7784CB43}" type="sibTrans" cxnId="{C5E35583-69B2-4A33-B952-6D110B611885}">
      <dgm:prSet/>
      <dgm:spPr/>
      <dgm:t>
        <a:bodyPr/>
        <a:lstStyle/>
        <a:p>
          <a:endParaRPr lang="en-US"/>
        </a:p>
      </dgm:t>
    </dgm:pt>
    <dgm:pt modelId="{416AEF46-0D13-481A-BFA8-995036B70E83}">
      <dgm:prSet phldrT="[Text]"/>
      <dgm:spPr/>
      <dgm:t>
        <a:bodyPr/>
        <a:lstStyle/>
        <a:p>
          <a:r>
            <a:rPr lang="en-US" dirty="0"/>
            <a:t>X3</a:t>
          </a:r>
        </a:p>
      </dgm:t>
    </dgm:pt>
    <dgm:pt modelId="{7B983538-A632-404F-B845-64EE53889621}" type="parTrans" cxnId="{3C332F73-7941-4AF3-8CA3-DBA302CB7A8F}">
      <dgm:prSet/>
      <dgm:spPr/>
      <dgm:t>
        <a:bodyPr/>
        <a:lstStyle/>
        <a:p>
          <a:endParaRPr lang="en-US"/>
        </a:p>
      </dgm:t>
    </dgm:pt>
    <dgm:pt modelId="{E547304D-A806-4DA0-9029-FFDC84468CBF}" type="sibTrans" cxnId="{3C332F73-7941-4AF3-8CA3-DBA302CB7A8F}">
      <dgm:prSet/>
      <dgm:spPr/>
      <dgm:t>
        <a:bodyPr/>
        <a:lstStyle/>
        <a:p>
          <a:endParaRPr lang="en-US"/>
        </a:p>
      </dgm:t>
    </dgm:pt>
    <dgm:pt modelId="{E11AF3BA-F6F8-4AD4-A67F-E42C56B1431A}" type="pres">
      <dgm:prSet presAssocID="{BA9439FE-C164-430C-B3B2-7A21DFB1F88E}" presName="Name0" presStyleCnt="0">
        <dgm:presLayoutVars>
          <dgm:chMax/>
          <dgm:chPref val="1"/>
          <dgm:dir/>
          <dgm:animOne val="branch"/>
          <dgm:animLvl val="lvl"/>
          <dgm:resizeHandles/>
        </dgm:presLayoutVars>
      </dgm:prSet>
      <dgm:spPr/>
    </dgm:pt>
    <dgm:pt modelId="{6447D771-98A0-4871-BEDA-E574A5ABB65A}" type="pres">
      <dgm:prSet presAssocID="{FCF05834-8866-48E9-AB3B-3E49B5FF231A}" presName="composite" presStyleCnt="0"/>
      <dgm:spPr/>
    </dgm:pt>
    <dgm:pt modelId="{D64F013E-00D3-45FB-8E15-F8119A1BBA37}" type="pres">
      <dgm:prSet presAssocID="{FCF05834-8866-48E9-AB3B-3E49B5FF231A}" presName="ParentAccent1" presStyleLbl="alignNode1" presStyleIdx="0" presStyleCnt="34"/>
      <dgm:spPr/>
    </dgm:pt>
    <dgm:pt modelId="{09C9AD92-8E16-43F3-A762-7FBE34518A1F}" type="pres">
      <dgm:prSet presAssocID="{FCF05834-8866-48E9-AB3B-3E49B5FF231A}" presName="ParentAccent2" presStyleLbl="alignNode1" presStyleIdx="1" presStyleCnt="34"/>
      <dgm:spPr/>
    </dgm:pt>
    <dgm:pt modelId="{EE861003-9FCA-4071-84E7-89418A342E4E}" type="pres">
      <dgm:prSet presAssocID="{FCF05834-8866-48E9-AB3B-3E49B5FF231A}" presName="ParentAccent3" presStyleLbl="alignNode1" presStyleIdx="2" presStyleCnt="34"/>
      <dgm:spPr/>
    </dgm:pt>
    <dgm:pt modelId="{A22E3105-5D99-4F32-8D48-06EB7275DC6B}" type="pres">
      <dgm:prSet presAssocID="{FCF05834-8866-48E9-AB3B-3E49B5FF231A}" presName="ParentAccent4" presStyleLbl="alignNode1" presStyleIdx="3" presStyleCnt="34"/>
      <dgm:spPr/>
    </dgm:pt>
    <dgm:pt modelId="{25477DD1-2DDE-413A-BB17-F8FDA8EA3F4A}" type="pres">
      <dgm:prSet presAssocID="{FCF05834-8866-48E9-AB3B-3E49B5FF231A}" presName="ParentAccent5" presStyleLbl="alignNode1" presStyleIdx="4" presStyleCnt="34"/>
      <dgm:spPr/>
    </dgm:pt>
    <dgm:pt modelId="{5EDF9A5D-5835-405B-9E4B-21483D872757}" type="pres">
      <dgm:prSet presAssocID="{FCF05834-8866-48E9-AB3B-3E49B5FF231A}" presName="ParentAccent6" presStyleLbl="alignNode1" presStyleIdx="5" presStyleCnt="34"/>
      <dgm:spPr/>
    </dgm:pt>
    <dgm:pt modelId="{CA10CAB8-FE30-493D-94FA-F6F5C43C07B0}" type="pres">
      <dgm:prSet presAssocID="{FCF05834-8866-48E9-AB3B-3E49B5FF231A}" presName="ParentAccent7" presStyleLbl="alignNode1" presStyleIdx="6" presStyleCnt="34"/>
      <dgm:spPr/>
    </dgm:pt>
    <dgm:pt modelId="{15F39223-E7AC-4571-BF3C-4D6AB03EA93C}" type="pres">
      <dgm:prSet presAssocID="{FCF05834-8866-48E9-AB3B-3E49B5FF231A}" presName="ParentAccent8" presStyleLbl="alignNode1" presStyleIdx="7" presStyleCnt="34"/>
      <dgm:spPr/>
    </dgm:pt>
    <dgm:pt modelId="{E88BCF7C-B4B7-466A-A520-4BB52918ECF4}" type="pres">
      <dgm:prSet presAssocID="{FCF05834-8866-48E9-AB3B-3E49B5FF231A}" presName="ParentAccent9" presStyleLbl="alignNode1" presStyleIdx="8" presStyleCnt="34"/>
      <dgm:spPr/>
    </dgm:pt>
    <dgm:pt modelId="{530686C6-2D2E-4247-8290-34FBDCD59BDE}" type="pres">
      <dgm:prSet presAssocID="{FCF05834-8866-48E9-AB3B-3E49B5FF231A}" presName="ParentAccent10" presStyleLbl="alignNode1" presStyleIdx="9" presStyleCnt="34"/>
      <dgm:spPr/>
    </dgm:pt>
    <dgm:pt modelId="{3F4AD840-510B-4F4D-8D5A-867C9B71384B}" type="pres">
      <dgm:prSet presAssocID="{FCF05834-8866-48E9-AB3B-3E49B5FF231A}" presName="Parent" presStyleLbl="alignNode1" presStyleIdx="10" presStyleCnt="34">
        <dgm:presLayoutVars>
          <dgm:chMax val="5"/>
          <dgm:chPref val="3"/>
          <dgm:bulletEnabled val="1"/>
        </dgm:presLayoutVars>
      </dgm:prSet>
      <dgm:spPr/>
    </dgm:pt>
    <dgm:pt modelId="{765CD572-4F43-41D4-B0B7-9857CB7BAE17}" type="pres">
      <dgm:prSet presAssocID="{B22B2D54-D2B1-4EDF-8E99-DD26485DED0E}" presName="Child1Accent1" presStyleLbl="alignNode1" presStyleIdx="11" presStyleCnt="34"/>
      <dgm:spPr/>
    </dgm:pt>
    <dgm:pt modelId="{70E76BD4-F726-4621-A232-87D231D1F05F}" type="pres">
      <dgm:prSet presAssocID="{B22B2D54-D2B1-4EDF-8E99-DD26485DED0E}" presName="Child1Accent2" presStyleLbl="alignNode1" presStyleIdx="12" presStyleCnt="34"/>
      <dgm:spPr/>
    </dgm:pt>
    <dgm:pt modelId="{94846F2F-BA89-4CC5-832C-E795F4131986}" type="pres">
      <dgm:prSet presAssocID="{B22B2D54-D2B1-4EDF-8E99-DD26485DED0E}" presName="Child1Accent3" presStyleLbl="alignNode1" presStyleIdx="13" presStyleCnt="34"/>
      <dgm:spPr/>
    </dgm:pt>
    <dgm:pt modelId="{96B77097-9C0B-416E-8668-E114CF50B15B}" type="pres">
      <dgm:prSet presAssocID="{B22B2D54-D2B1-4EDF-8E99-DD26485DED0E}" presName="Child1Accent4" presStyleLbl="alignNode1" presStyleIdx="14" presStyleCnt="34"/>
      <dgm:spPr/>
    </dgm:pt>
    <dgm:pt modelId="{7A80F6E1-4BFB-4921-B79D-1C527BBDC777}" type="pres">
      <dgm:prSet presAssocID="{B22B2D54-D2B1-4EDF-8E99-DD26485DED0E}" presName="Child1Accent5" presStyleLbl="alignNode1" presStyleIdx="15" presStyleCnt="34"/>
      <dgm:spPr/>
    </dgm:pt>
    <dgm:pt modelId="{62A0B574-91E3-4D79-A66C-8C4EF6D0911B}" type="pres">
      <dgm:prSet presAssocID="{B22B2D54-D2B1-4EDF-8E99-DD26485DED0E}" presName="Child1Accent6" presStyleLbl="alignNode1" presStyleIdx="16" presStyleCnt="34"/>
      <dgm:spPr/>
    </dgm:pt>
    <dgm:pt modelId="{BAD1E9A2-9044-493F-AA68-A6848C0F9A07}" type="pres">
      <dgm:prSet presAssocID="{B22B2D54-D2B1-4EDF-8E99-DD26485DED0E}" presName="Child1Accent7" presStyleLbl="alignNode1" presStyleIdx="17" presStyleCnt="34"/>
      <dgm:spPr/>
    </dgm:pt>
    <dgm:pt modelId="{AD086438-B6A1-41B8-9B92-DA45ED0BEEAC}" type="pres">
      <dgm:prSet presAssocID="{B22B2D54-D2B1-4EDF-8E99-DD26485DED0E}" presName="Child1Accent8" presStyleLbl="alignNode1" presStyleIdx="18" presStyleCnt="34"/>
      <dgm:spPr/>
    </dgm:pt>
    <dgm:pt modelId="{F8EA3752-EE5B-4397-977C-BF3F5ABF9043}" type="pres">
      <dgm:prSet presAssocID="{B22B2D54-D2B1-4EDF-8E99-DD26485DED0E}" presName="Child1Accent9" presStyleLbl="alignNode1" presStyleIdx="19" presStyleCnt="34"/>
      <dgm:spPr/>
    </dgm:pt>
    <dgm:pt modelId="{054315F8-A1FC-48A3-8F6F-15A0B2DAF7BC}" type="pres">
      <dgm:prSet presAssocID="{B22B2D54-D2B1-4EDF-8E99-DD26485DED0E}" presName="Child1" presStyleLbl="revTx" presStyleIdx="0" presStyleCnt="3">
        <dgm:presLayoutVars>
          <dgm:chMax/>
          <dgm:chPref val="0"/>
          <dgm:bulletEnabled val="1"/>
        </dgm:presLayoutVars>
      </dgm:prSet>
      <dgm:spPr/>
    </dgm:pt>
    <dgm:pt modelId="{E6676C8E-D98A-423D-9ACC-61E8A0F4DC86}" type="pres">
      <dgm:prSet presAssocID="{94E97795-8AD4-406A-8FDE-4FFEFA0B8714}" presName="Child2Accent1" presStyleLbl="alignNode1" presStyleIdx="20" presStyleCnt="34"/>
      <dgm:spPr/>
    </dgm:pt>
    <dgm:pt modelId="{0F3FC084-FFC5-4B43-BA44-BDBFA57E12C0}" type="pres">
      <dgm:prSet presAssocID="{94E97795-8AD4-406A-8FDE-4FFEFA0B8714}" presName="Child2Accent2" presStyleLbl="alignNode1" presStyleIdx="21" presStyleCnt="34"/>
      <dgm:spPr/>
    </dgm:pt>
    <dgm:pt modelId="{9EB9D71E-3DDC-4C09-804C-E9F9D2360DCB}" type="pres">
      <dgm:prSet presAssocID="{94E97795-8AD4-406A-8FDE-4FFEFA0B8714}" presName="Child2Accent3" presStyleLbl="alignNode1" presStyleIdx="22" presStyleCnt="34"/>
      <dgm:spPr/>
    </dgm:pt>
    <dgm:pt modelId="{C95FE862-B72F-4777-B1CE-0B99C41EFD29}" type="pres">
      <dgm:prSet presAssocID="{94E97795-8AD4-406A-8FDE-4FFEFA0B8714}" presName="Child2Accent4" presStyleLbl="alignNode1" presStyleIdx="23" presStyleCnt="34"/>
      <dgm:spPr/>
    </dgm:pt>
    <dgm:pt modelId="{EE9431F8-3ACE-493A-AE8A-62E4668B18A8}" type="pres">
      <dgm:prSet presAssocID="{94E97795-8AD4-406A-8FDE-4FFEFA0B8714}" presName="Child2Accent5" presStyleLbl="alignNode1" presStyleIdx="24" presStyleCnt="34"/>
      <dgm:spPr/>
    </dgm:pt>
    <dgm:pt modelId="{16B9D696-2998-4983-8079-8E5B6A2CBD20}" type="pres">
      <dgm:prSet presAssocID="{94E97795-8AD4-406A-8FDE-4FFEFA0B8714}" presName="Child2Accent6" presStyleLbl="alignNode1" presStyleIdx="25" presStyleCnt="34"/>
      <dgm:spPr/>
    </dgm:pt>
    <dgm:pt modelId="{282FD534-39F1-4492-9A3F-915C4A0EF834}" type="pres">
      <dgm:prSet presAssocID="{94E97795-8AD4-406A-8FDE-4FFEFA0B8714}" presName="Child2Accent7" presStyleLbl="alignNode1" presStyleIdx="26" presStyleCnt="34"/>
      <dgm:spPr/>
    </dgm:pt>
    <dgm:pt modelId="{C6607DE2-12A3-4489-B120-7B94F4AC40A5}" type="pres">
      <dgm:prSet presAssocID="{94E97795-8AD4-406A-8FDE-4FFEFA0B8714}" presName="Child2" presStyleLbl="revTx" presStyleIdx="1" presStyleCnt="3">
        <dgm:presLayoutVars>
          <dgm:chMax/>
          <dgm:chPref val="0"/>
          <dgm:bulletEnabled val="1"/>
        </dgm:presLayoutVars>
      </dgm:prSet>
      <dgm:spPr/>
    </dgm:pt>
    <dgm:pt modelId="{BA92DD82-24D2-48EA-B69D-1F20ADF921D7}" type="pres">
      <dgm:prSet presAssocID="{416AEF46-0D13-481A-BFA8-995036B70E83}" presName="Child3Accent1" presStyleLbl="alignNode1" presStyleIdx="27" presStyleCnt="34"/>
      <dgm:spPr/>
    </dgm:pt>
    <dgm:pt modelId="{DEA29700-7B85-4B0E-A6AF-BEF8171805EC}" type="pres">
      <dgm:prSet presAssocID="{416AEF46-0D13-481A-BFA8-995036B70E83}" presName="Child3Accent2" presStyleLbl="alignNode1" presStyleIdx="28" presStyleCnt="34"/>
      <dgm:spPr/>
    </dgm:pt>
    <dgm:pt modelId="{1A562CC4-0FBE-4178-A4B6-E56CB77C2FE9}" type="pres">
      <dgm:prSet presAssocID="{416AEF46-0D13-481A-BFA8-995036B70E83}" presName="Child3Accent3" presStyleLbl="alignNode1" presStyleIdx="29" presStyleCnt="34"/>
      <dgm:spPr/>
    </dgm:pt>
    <dgm:pt modelId="{8C31C22D-A267-4F37-9E25-89CF409B2243}" type="pres">
      <dgm:prSet presAssocID="{416AEF46-0D13-481A-BFA8-995036B70E83}" presName="Child3Accent4" presStyleLbl="alignNode1" presStyleIdx="30" presStyleCnt="34"/>
      <dgm:spPr/>
    </dgm:pt>
    <dgm:pt modelId="{41ADD9C1-14D8-4155-A291-22D3F9FF8550}" type="pres">
      <dgm:prSet presAssocID="{416AEF46-0D13-481A-BFA8-995036B70E83}" presName="Child3Accent5" presStyleLbl="alignNode1" presStyleIdx="31" presStyleCnt="34"/>
      <dgm:spPr/>
    </dgm:pt>
    <dgm:pt modelId="{A7A77B2E-5D49-48FF-A59D-D54430188828}" type="pres">
      <dgm:prSet presAssocID="{416AEF46-0D13-481A-BFA8-995036B70E83}" presName="Child3Accent6" presStyleLbl="alignNode1" presStyleIdx="32" presStyleCnt="34"/>
      <dgm:spPr/>
    </dgm:pt>
    <dgm:pt modelId="{D4C4A1BE-0174-432D-895C-AB4AED4055BF}" type="pres">
      <dgm:prSet presAssocID="{416AEF46-0D13-481A-BFA8-995036B70E83}" presName="Child3Accent7" presStyleLbl="alignNode1" presStyleIdx="33" presStyleCnt="34"/>
      <dgm:spPr/>
    </dgm:pt>
    <dgm:pt modelId="{F385DA94-0805-4B6A-8F9D-FA6B6C6F1213}" type="pres">
      <dgm:prSet presAssocID="{416AEF46-0D13-481A-BFA8-995036B70E83}" presName="Child3" presStyleLbl="revTx" presStyleIdx="2" presStyleCnt="3">
        <dgm:presLayoutVars>
          <dgm:chMax/>
          <dgm:chPref val="0"/>
          <dgm:bulletEnabled val="1"/>
        </dgm:presLayoutVars>
      </dgm:prSet>
      <dgm:spPr/>
    </dgm:pt>
  </dgm:ptLst>
  <dgm:cxnLst>
    <dgm:cxn modelId="{4D3EA532-A652-4295-BBB1-71FA61EE625D}" type="presOf" srcId="{BA9439FE-C164-430C-B3B2-7A21DFB1F88E}" destId="{E11AF3BA-F6F8-4AD4-A67F-E42C56B1431A}" srcOrd="0" destOrd="0" presId="urn:microsoft.com/office/officeart/2011/layout/ConvergingText"/>
    <dgm:cxn modelId="{DB5D5871-1460-41B9-900A-9696C2A706A5}" type="presOf" srcId="{FCF05834-8866-48E9-AB3B-3E49B5FF231A}" destId="{3F4AD840-510B-4F4D-8D5A-867C9B71384B}" srcOrd="0" destOrd="0" presId="urn:microsoft.com/office/officeart/2011/layout/ConvergingText"/>
    <dgm:cxn modelId="{9EC6CF71-345E-4490-8CC3-453F1BE1D8E2}" type="presOf" srcId="{B22B2D54-D2B1-4EDF-8E99-DD26485DED0E}" destId="{054315F8-A1FC-48A3-8F6F-15A0B2DAF7BC}" srcOrd="0" destOrd="0" presId="urn:microsoft.com/office/officeart/2011/layout/ConvergingText"/>
    <dgm:cxn modelId="{3C332F73-7941-4AF3-8CA3-DBA302CB7A8F}" srcId="{FCF05834-8866-48E9-AB3B-3E49B5FF231A}" destId="{416AEF46-0D13-481A-BFA8-995036B70E83}" srcOrd="2" destOrd="0" parTransId="{7B983538-A632-404F-B845-64EE53889621}" sibTransId="{E547304D-A806-4DA0-9029-FFDC84468CBF}"/>
    <dgm:cxn modelId="{DD041682-D405-4EC5-9454-EE999522E23D}" srcId="{BA9439FE-C164-430C-B3B2-7A21DFB1F88E}" destId="{FCF05834-8866-48E9-AB3B-3E49B5FF231A}" srcOrd="0" destOrd="0" parTransId="{5E775205-3CEA-4B8A-B9F9-E2FCDFFA8498}" sibTransId="{ACB385DA-F0E2-4431-878E-8F2AF81E0C5F}"/>
    <dgm:cxn modelId="{C5E35583-69B2-4A33-B952-6D110B611885}" srcId="{FCF05834-8866-48E9-AB3B-3E49B5FF231A}" destId="{94E97795-8AD4-406A-8FDE-4FFEFA0B8714}" srcOrd="1" destOrd="0" parTransId="{9E4244FA-6EB8-46A8-A6A4-1D6F457767F5}" sibTransId="{57D9808F-59AA-4F51-B72F-6F3D7784CB43}"/>
    <dgm:cxn modelId="{5AF67686-C8AB-482E-AB9C-E596B3F32362}" type="presOf" srcId="{94E97795-8AD4-406A-8FDE-4FFEFA0B8714}" destId="{C6607DE2-12A3-4489-B120-7B94F4AC40A5}" srcOrd="0" destOrd="0" presId="urn:microsoft.com/office/officeart/2011/layout/ConvergingText"/>
    <dgm:cxn modelId="{DC48B5C0-0E7A-4418-8D02-FCBD3FD9DFB1}" srcId="{FCF05834-8866-48E9-AB3B-3E49B5FF231A}" destId="{B22B2D54-D2B1-4EDF-8E99-DD26485DED0E}" srcOrd="0" destOrd="0" parTransId="{E74420DA-B28E-4420-A1A8-C9BC6C5CFEF7}" sibTransId="{8192A362-9F4B-4540-9A1C-337AD4ABA186}"/>
    <dgm:cxn modelId="{86B2E1E3-567B-48CE-B3E7-5218243B5501}" type="presOf" srcId="{416AEF46-0D13-481A-BFA8-995036B70E83}" destId="{F385DA94-0805-4B6A-8F9D-FA6B6C6F1213}" srcOrd="0" destOrd="0" presId="urn:microsoft.com/office/officeart/2011/layout/ConvergingText"/>
    <dgm:cxn modelId="{7FA40FE3-3B08-4532-A3C4-D49BDAE0AC30}" type="presParOf" srcId="{E11AF3BA-F6F8-4AD4-A67F-E42C56B1431A}" destId="{6447D771-98A0-4871-BEDA-E574A5ABB65A}" srcOrd="0" destOrd="0" presId="urn:microsoft.com/office/officeart/2011/layout/ConvergingText"/>
    <dgm:cxn modelId="{C5330358-A7E8-448A-AA7A-5856115322CD}" type="presParOf" srcId="{6447D771-98A0-4871-BEDA-E574A5ABB65A}" destId="{D64F013E-00D3-45FB-8E15-F8119A1BBA37}" srcOrd="0" destOrd="0" presId="urn:microsoft.com/office/officeart/2011/layout/ConvergingText"/>
    <dgm:cxn modelId="{25A7B548-F30D-4025-A345-671905BECB78}" type="presParOf" srcId="{6447D771-98A0-4871-BEDA-E574A5ABB65A}" destId="{09C9AD92-8E16-43F3-A762-7FBE34518A1F}" srcOrd="1" destOrd="0" presId="urn:microsoft.com/office/officeart/2011/layout/ConvergingText"/>
    <dgm:cxn modelId="{7795815A-BFF8-49C1-825E-86258A2AF4A6}" type="presParOf" srcId="{6447D771-98A0-4871-BEDA-E574A5ABB65A}" destId="{EE861003-9FCA-4071-84E7-89418A342E4E}" srcOrd="2" destOrd="0" presId="urn:microsoft.com/office/officeart/2011/layout/ConvergingText"/>
    <dgm:cxn modelId="{E87B8A65-E69A-45DC-8EDF-3FDC1509CEC2}" type="presParOf" srcId="{6447D771-98A0-4871-BEDA-E574A5ABB65A}" destId="{A22E3105-5D99-4F32-8D48-06EB7275DC6B}" srcOrd="3" destOrd="0" presId="urn:microsoft.com/office/officeart/2011/layout/ConvergingText"/>
    <dgm:cxn modelId="{D5946975-D503-4F92-AFD1-FE559A3B8BB5}" type="presParOf" srcId="{6447D771-98A0-4871-BEDA-E574A5ABB65A}" destId="{25477DD1-2DDE-413A-BB17-F8FDA8EA3F4A}" srcOrd="4" destOrd="0" presId="urn:microsoft.com/office/officeart/2011/layout/ConvergingText"/>
    <dgm:cxn modelId="{5E18010D-4EC9-41C7-9809-5BDAC3F54554}" type="presParOf" srcId="{6447D771-98A0-4871-BEDA-E574A5ABB65A}" destId="{5EDF9A5D-5835-405B-9E4B-21483D872757}" srcOrd="5" destOrd="0" presId="urn:microsoft.com/office/officeart/2011/layout/ConvergingText"/>
    <dgm:cxn modelId="{1BED4CA5-3CEF-4E7B-9719-004F61167C1E}" type="presParOf" srcId="{6447D771-98A0-4871-BEDA-E574A5ABB65A}" destId="{CA10CAB8-FE30-493D-94FA-F6F5C43C07B0}" srcOrd="6" destOrd="0" presId="urn:microsoft.com/office/officeart/2011/layout/ConvergingText"/>
    <dgm:cxn modelId="{9E4900AA-3199-4C2A-BAA2-0D292317D282}" type="presParOf" srcId="{6447D771-98A0-4871-BEDA-E574A5ABB65A}" destId="{15F39223-E7AC-4571-BF3C-4D6AB03EA93C}" srcOrd="7" destOrd="0" presId="urn:microsoft.com/office/officeart/2011/layout/ConvergingText"/>
    <dgm:cxn modelId="{AB2FA298-7224-4301-927F-CA26D59A8538}" type="presParOf" srcId="{6447D771-98A0-4871-BEDA-E574A5ABB65A}" destId="{E88BCF7C-B4B7-466A-A520-4BB52918ECF4}" srcOrd="8" destOrd="0" presId="urn:microsoft.com/office/officeart/2011/layout/ConvergingText"/>
    <dgm:cxn modelId="{4160FF25-9914-492A-8177-B8E6E2713DDA}" type="presParOf" srcId="{6447D771-98A0-4871-BEDA-E574A5ABB65A}" destId="{530686C6-2D2E-4247-8290-34FBDCD59BDE}" srcOrd="9" destOrd="0" presId="urn:microsoft.com/office/officeart/2011/layout/ConvergingText"/>
    <dgm:cxn modelId="{4007D91A-6938-4BC6-9DB9-E7B4ED6767A1}" type="presParOf" srcId="{6447D771-98A0-4871-BEDA-E574A5ABB65A}" destId="{3F4AD840-510B-4F4D-8D5A-867C9B71384B}" srcOrd="10" destOrd="0" presId="urn:microsoft.com/office/officeart/2011/layout/ConvergingText"/>
    <dgm:cxn modelId="{AF89AE66-737F-466C-8997-4A4AE72B5A0F}" type="presParOf" srcId="{6447D771-98A0-4871-BEDA-E574A5ABB65A}" destId="{765CD572-4F43-41D4-B0B7-9857CB7BAE17}" srcOrd="11" destOrd="0" presId="urn:microsoft.com/office/officeart/2011/layout/ConvergingText"/>
    <dgm:cxn modelId="{F6B618F7-A035-4A76-BB28-39C940492736}" type="presParOf" srcId="{6447D771-98A0-4871-BEDA-E574A5ABB65A}" destId="{70E76BD4-F726-4621-A232-87D231D1F05F}" srcOrd="12" destOrd="0" presId="urn:microsoft.com/office/officeart/2011/layout/ConvergingText"/>
    <dgm:cxn modelId="{7019C29B-0575-4A1C-863F-FD2AEBFA822E}" type="presParOf" srcId="{6447D771-98A0-4871-BEDA-E574A5ABB65A}" destId="{94846F2F-BA89-4CC5-832C-E795F4131986}" srcOrd="13" destOrd="0" presId="urn:microsoft.com/office/officeart/2011/layout/ConvergingText"/>
    <dgm:cxn modelId="{940E210F-CC06-4B29-8A38-8EF25AE8468B}" type="presParOf" srcId="{6447D771-98A0-4871-BEDA-E574A5ABB65A}" destId="{96B77097-9C0B-416E-8668-E114CF50B15B}" srcOrd="14" destOrd="0" presId="urn:microsoft.com/office/officeart/2011/layout/ConvergingText"/>
    <dgm:cxn modelId="{3B8C78C9-A9C4-4226-8CCE-51221E0A2C12}" type="presParOf" srcId="{6447D771-98A0-4871-BEDA-E574A5ABB65A}" destId="{7A80F6E1-4BFB-4921-B79D-1C527BBDC777}" srcOrd="15" destOrd="0" presId="urn:microsoft.com/office/officeart/2011/layout/ConvergingText"/>
    <dgm:cxn modelId="{3C080326-73CE-415B-BE96-9EC8B09D7CBC}" type="presParOf" srcId="{6447D771-98A0-4871-BEDA-E574A5ABB65A}" destId="{62A0B574-91E3-4D79-A66C-8C4EF6D0911B}" srcOrd="16" destOrd="0" presId="urn:microsoft.com/office/officeart/2011/layout/ConvergingText"/>
    <dgm:cxn modelId="{149F22C0-DDA8-423C-8A8B-3EAA8DE4D288}" type="presParOf" srcId="{6447D771-98A0-4871-BEDA-E574A5ABB65A}" destId="{BAD1E9A2-9044-493F-AA68-A6848C0F9A07}" srcOrd="17" destOrd="0" presId="urn:microsoft.com/office/officeart/2011/layout/ConvergingText"/>
    <dgm:cxn modelId="{AFF31413-29A5-45A1-A1B4-8D3E2D92D850}" type="presParOf" srcId="{6447D771-98A0-4871-BEDA-E574A5ABB65A}" destId="{AD086438-B6A1-41B8-9B92-DA45ED0BEEAC}" srcOrd="18" destOrd="0" presId="urn:microsoft.com/office/officeart/2011/layout/ConvergingText"/>
    <dgm:cxn modelId="{97BC959D-DC7A-4AA5-A7E9-6E23464264AC}" type="presParOf" srcId="{6447D771-98A0-4871-BEDA-E574A5ABB65A}" destId="{F8EA3752-EE5B-4397-977C-BF3F5ABF9043}" srcOrd="19" destOrd="0" presId="urn:microsoft.com/office/officeart/2011/layout/ConvergingText"/>
    <dgm:cxn modelId="{7E44DBCC-E926-40D1-A514-B805070219BB}" type="presParOf" srcId="{6447D771-98A0-4871-BEDA-E574A5ABB65A}" destId="{054315F8-A1FC-48A3-8F6F-15A0B2DAF7BC}" srcOrd="20" destOrd="0" presId="urn:microsoft.com/office/officeart/2011/layout/ConvergingText"/>
    <dgm:cxn modelId="{7319B1AD-7CCE-44AA-830A-BECDAA695F3D}" type="presParOf" srcId="{6447D771-98A0-4871-BEDA-E574A5ABB65A}" destId="{E6676C8E-D98A-423D-9ACC-61E8A0F4DC86}" srcOrd="21" destOrd="0" presId="urn:microsoft.com/office/officeart/2011/layout/ConvergingText"/>
    <dgm:cxn modelId="{8A45BF2E-307E-44A3-BEBA-0783C27E605A}" type="presParOf" srcId="{6447D771-98A0-4871-BEDA-E574A5ABB65A}" destId="{0F3FC084-FFC5-4B43-BA44-BDBFA57E12C0}" srcOrd="22" destOrd="0" presId="urn:microsoft.com/office/officeart/2011/layout/ConvergingText"/>
    <dgm:cxn modelId="{FD2D90A1-6F29-4CA2-8B8A-E7F8EE8366F4}" type="presParOf" srcId="{6447D771-98A0-4871-BEDA-E574A5ABB65A}" destId="{9EB9D71E-3DDC-4C09-804C-E9F9D2360DCB}" srcOrd="23" destOrd="0" presId="urn:microsoft.com/office/officeart/2011/layout/ConvergingText"/>
    <dgm:cxn modelId="{92BB8CFF-A2BE-462F-A5E6-C9306420DABE}" type="presParOf" srcId="{6447D771-98A0-4871-BEDA-E574A5ABB65A}" destId="{C95FE862-B72F-4777-B1CE-0B99C41EFD29}" srcOrd="24" destOrd="0" presId="urn:microsoft.com/office/officeart/2011/layout/ConvergingText"/>
    <dgm:cxn modelId="{C2EFD182-8DA7-4170-9606-197C6CE7BE2E}" type="presParOf" srcId="{6447D771-98A0-4871-BEDA-E574A5ABB65A}" destId="{EE9431F8-3ACE-493A-AE8A-62E4668B18A8}" srcOrd="25" destOrd="0" presId="urn:microsoft.com/office/officeart/2011/layout/ConvergingText"/>
    <dgm:cxn modelId="{6E0CF778-5C48-48DC-8177-3B15E4785655}" type="presParOf" srcId="{6447D771-98A0-4871-BEDA-E574A5ABB65A}" destId="{16B9D696-2998-4983-8079-8E5B6A2CBD20}" srcOrd="26" destOrd="0" presId="urn:microsoft.com/office/officeart/2011/layout/ConvergingText"/>
    <dgm:cxn modelId="{B68569E6-70DC-40BF-A19A-D915AB57E4CA}" type="presParOf" srcId="{6447D771-98A0-4871-BEDA-E574A5ABB65A}" destId="{282FD534-39F1-4492-9A3F-915C4A0EF834}" srcOrd="27" destOrd="0" presId="urn:microsoft.com/office/officeart/2011/layout/ConvergingText"/>
    <dgm:cxn modelId="{A433A6A9-4DD5-454B-A584-C9CF2FF2CA6C}" type="presParOf" srcId="{6447D771-98A0-4871-BEDA-E574A5ABB65A}" destId="{C6607DE2-12A3-4489-B120-7B94F4AC40A5}" srcOrd="28" destOrd="0" presId="urn:microsoft.com/office/officeart/2011/layout/ConvergingText"/>
    <dgm:cxn modelId="{E212227E-C6B5-4A68-AF08-8549C7A20EE5}" type="presParOf" srcId="{6447D771-98A0-4871-BEDA-E574A5ABB65A}" destId="{BA92DD82-24D2-48EA-B69D-1F20ADF921D7}" srcOrd="29" destOrd="0" presId="urn:microsoft.com/office/officeart/2011/layout/ConvergingText"/>
    <dgm:cxn modelId="{4AB61DE8-1C2B-4538-88E6-CA1CD17CB458}" type="presParOf" srcId="{6447D771-98A0-4871-BEDA-E574A5ABB65A}" destId="{DEA29700-7B85-4B0E-A6AF-BEF8171805EC}" srcOrd="30" destOrd="0" presId="urn:microsoft.com/office/officeart/2011/layout/ConvergingText"/>
    <dgm:cxn modelId="{7E4A2398-0647-40BC-BE26-7C5769B12C12}" type="presParOf" srcId="{6447D771-98A0-4871-BEDA-E574A5ABB65A}" destId="{1A562CC4-0FBE-4178-A4B6-E56CB77C2FE9}" srcOrd="31" destOrd="0" presId="urn:microsoft.com/office/officeart/2011/layout/ConvergingText"/>
    <dgm:cxn modelId="{E928EDF4-A165-49DD-A815-6B24C6066725}" type="presParOf" srcId="{6447D771-98A0-4871-BEDA-E574A5ABB65A}" destId="{8C31C22D-A267-4F37-9E25-89CF409B2243}" srcOrd="32" destOrd="0" presId="urn:microsoft.com/office/officeart/2011/layout/ConvergingText"/>
    <dgm:cxn modelId="{CBFE319F-B50F-4ACD-BF2A-DCA5642F8301}" type="presParOf" srcId="{6447D771-98A0-4871-BEDA-E574A5ABB65A}" destId="{41ADD9C1-14D8-4155-A291-22D3F9FF8550}" srcOrd="33" destOrd="0" presId="urn:microsoft.com/office/officeart/2011/layout/ConvergingText"/>
    <dgm:cxn modelId="{F0BC5944-BAB9-4AAD-BEF0-2CE8D48C9266}" type="presParOf" srcId="{6447D771-98A0-4871-BEDA-E574A5ABB65A}" destId="{A7A77B2E-5D49-48FF-A59D-D54430188828}" srcOrd="34" destOrd="0" presId="urn:microsoft.com/office/officeart/2011/layout/ConvergingText"/>
    <dgm:cxn modelId="{2C59ABA3-13DD-4C21-91E2-D28730770954}" type="presParOf" srcId="{6447D771-98A0-4871-BEDA-E574A5ABB65A}" destId="{D4C4A1BE-0174-432D-895C-AB4AED4055BF}" srcOrd="35" destOrd="0" presId="urn:microsoft.com/office/officeart/2011/layout/ConvergingText"/>
    <dgm:cxn modelId="{A4C45371-D0FE-40E9-8653-AB9A92BEEA1A}" type="presParOf" srcId="{6447D771-98A0-4871-BEDA-E574A5ABB65A}" destId="{F385DA94-0805-4B6A-8F9D-FA6B6C6F1213}" srcOrd="36" destOrd="0" presId="urn:microsoft.com/office/officeart/2011/layout/ConvergingTex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4F013E-00D3-45FB-8E15-F8119A1BBA37}">
      <dsp:nvSpPr>
        <dsp:cNvPr id="0" name=""/>
        <dsp:cNvSpPr/>
      </dsp:nvSpPr>
      <dsp:spPr>
        <a:xfrm>
          <a:off x="3324893" y="1350289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C9AD92-8E16-43F3-A762-7FBE34518A1F}">
      <dsp:nvSpPr>
        <dsp:cNvPr id="0" name=""/>
        <dsp:cNvSpPr/>
      </dsp:nvSpPr>
      <dsp:spPr>
        <a:xfrm>
          <a:off x="3144836" y="1350289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861003-9FCA-4071-84E7-89418A342E4E}">
      <dsp:nvSpPr>
        <dsp:cNvPr id="0" name=""/>
        <dsp:cNvSpPr/>
      </dsp:nvSpPr>
      <dsp:spPr>
        <a:xfrm>
          <a:off x="2964779" y="1350289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22E3105-5D99-4F32-8D48-06EB7275DC6B}">
      <dsp:nvSpPr>
        <dsp:cNvPr id="0" name=""/>
        <dsp:cNvSpPr/>
      </dsp:nvSpPr>
      <dsp:spPr>
        <a:xfrm>
          <a:off x="2785065" y="1350289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5477DD1-2DDE-413A-BB17-F8FDA8EA3F4A}">
      <dsp:nvSpPr>
        <dsp:cNvPr id="0" name=""/>
        <dsp:cNvSpPr/>
      </dsp:nvSpPr>
      <dsp:spPr>
        <a:xfrm>
          <a:off x="2605008" y="1350289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EDF9A5D-5835-405B-9E4B-21483D872757}">
      <dsp:nvSpPr>
        <dsp:cNvPr id="0" name=""/>
        <dsp:cNvSpPr/>
      </dsp:nvSpPr>
      <dsp:spPr>
        <a:xfrm>
          <a:off x="2326706" y="1301168"/>
          <a:ext cx="196488" cy="1966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10CAB8-FE30-493D-94FA-F6F5C43C07B0}">
      <dsp:nvSpPr>
        <dsp:cNvPr id="0" name=""/>
        <dsp:cNvSpPr/>
      </dsp:nvSpPr>
      <dsp:spPr>
        <a:xfrm>
          <a:off x="3164691" y="1147341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5F39223-E7AC-4571-BF3C-4D6AB03EA93C}">
      <dsp:nvSpPr>
        <dsp:cNvPr id="0" name=""/>
        <dsp:cNvSpPr/>
      </dsp:nvSpPr>
      <dsp:spPr>
        <a:xfrm>
          <a:off x="3164691" y="1554692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88BCF7C-B4B7-466A-A520-4BB52918ECF4}">
      <dsp:nvSpPr>
        <dsp:cNvPr id="0" name=""/>
        <dsp:cNvSpPr/>
      </dsp:nvSpPr>
      <dsp:spPr>
        <a:xfrm>
          <a:off x="3252323" y="1235565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0686C6-2D2E-4247-8290-34FBDCD59BDE}">
      <dsp:nvSpPr>
        <dsp:cNvPr id="0" name=""/>
        <dsp:cNvSpPr/>
      </dsp:nvSpPr>
      <dsp:spPr>
        <a:xfrm>
          <a:off x="3258142" y="1466952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F4AD840-510B-4F4D-8D5A-867C9B71384B}">
      <dsp:nvSpPr>
        <dsp:cNvPr id="0" name=""/>
        <dsp:cNvSpPr/>
      </dsp:nvSpPr>
      <dsp:spPr>
        <a:xfrm>
          <a:off x="1250472" y="902057"/>
          <a:ext cx="994763" cy="99486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5560" tIns="35560" rIns="35560" bIns="3556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F(x)</a:t>
          </a:r>
        </a:p>
      </dsp:txBody>
      <dsp:txXfrm>
        <a:off x="1396152" y="1047752"/>
        <a:ext cx="703403" cy="703477"/>
      </dsp:txXfrm>
    </dsp:sp>
    <dsp:sp modelId="{765CD572-4F43-41D4-B0B7-9857CB7BAE17}">
      <dsp:nvSpPr>
        <dsp:cNvPr id="0" name=""/>
        <dsp:cNvSpPr/>
      </dsp:nvSpPr>
      <dsp:spPr>
        <a:xfrm>
          <a:off x="1176190" y="817065"/>
          <a:ext cx="196488" cy="1966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E76BD4-F726-4621-A232-87D231D1F05F}">
      <dsp:nvSpPr>
        <dsp:cNvPr id="0" name=""/>
        <dsp:cNvSpPr/>
      </dsp:nvSpPr>
      <dsp:spPr>
        <a:xfrm>
          <a:off x="1050218" y="713328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846F2F-BA89-4CC5-832C-E795F4131986}">
      <dsp:nvSpPr>
        <dsp:cNvPr id="0" name=""/>
        <dsp:cNvSpPr/>
      </dsp:nvSpPr>
      <dsp:spPr>
        <a:xfrm>
          <a:off x="840380" y="713328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B77097-9C0B-416E-8668-E114CF50B15B}">
      <dsp:nvSpPr>
        <dsp:cNvPr id="0" name=""/>
        <dsp:cNvSpPr/>
      </dsp:nvSpPr>
      <dsp:spPr>
        <a:xfrm>
          <a:off x="630542" y="713328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A80F6E1-4BFB-4921-B79D-1C527BBDC777}">
      <dsp:nvSpPr>
        <dsp:cNvPr id="0" name=""/>
        <dsp:cNvSpPr/>
      </dsp:nvSpPr>
      <dsp:spPr>
        <a:xfrm>
          <a:off x="420703" y="713328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A0B574-91E3-4D79-A66C-8C4EF6D0911B}">
      <dsp:nvSpPr>
        <dsp:cNvPr id="0" name=""/>
        <dsp:cNvSpPr/>
      </dsp:nvSpPr>
      <dsp:spPr>
        <a:xfrm>
          <a:off x="210522" y="713328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AD1E9A2-9044-493F-AA68-A6848C0F9A07}">
      <dsp:nvSpPr>
        <dsp:cNvPr id="0" name=""/>
        <dsp:cNvSpPr/>
      </dsp:nvSpPr>
      <dsp:spPr>
        <a:xfrm>
          <a:off x="684" y="713328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54315F8-A1FC-48A3-8F6F-15A0B2DAF7BC}">
      <dsp:nvSpPr>
        <dsp:cNvPr id="0" name=""/>
        <dsp:cNvSpPr/>
      </dsp:nvSpPr>
      <dsp:spPr>
        <a:xfrm>
          <a:off x="0" y="459804"/>
          <a:ext cx="1151543" cy="2527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X1</a:t>
          </a:r>
        </a:p>
      </dsp:txBody>
      <dsp:txXfrm>
        <a:off x="0" y="459804"/>
        <a:ext cx="1151543" cy="252715"/>
      </dsp:txXfrm>
    </dsp:sp>
    <dsp:sp modelId="{E6676C8E-D98A-423D-9ACC-61E8A0F4DC86}">
      <dsp:nvSpPr>
        <dsp:cNvPr id="0" name=""/>
        <dsp:cNvSpPr/>
      </dsp:nvSpPr>
      <dsp:spPr>
        <a:xfrm>
          <a:off x="972171" y="1301168"/>
          <a:ext cx="196488" cy="1966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3FC084-FFC5-4B43-BA44-BDBFA57E12C0}">
      <dsp:nvSpPr>
        <dsp:cNvPr id="0" name=""/>
        <dsp:cNvSpPr/>
      </dsp:nvSpPr>
      <dsp:spPr>
        <a:xfrm>
          <a:off x="777736" y="1350289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EB9D71E-3DDC-4C09-804C-E9F9D2360DCB}">
      <dsp:nvSpPr>
        <dsp:cNvPr id="0" name=""/>
        <dsp:cNvSpPr/>
      </dsp:nvSpPr>
      <dsp:spPr>
        <a:xfrm>
          <a:off x="583645" y="1350289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95FE862-B72F-4777-B1CE-0B99C41EFD29}">
      <dsp:nvSpPr>
        <dsp:cNvPr id="0" name=""/>
        <dsp:cNvSpPr/>
      </dsp:nvSpPr>
      <dsp:spPr>
        <a:xfrm>
          <a:off x="389210" y="1350289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E9431F8-3ACE-493A-AE8A-62E4668B18A8}">
      <dsp:nvSpPr>
        <dsp:cNvPr id="0" name=""/>
        <dsp:cNvSpPr/>
      </dsp:nvSpPr>
      <dsp:spPr>
        <a:xfrm>
          <a:off x="195118" y="1350289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6B9D696-2998-4983-8079-8E5B6A2CBD20}">
      <dsp:nvSpPr>
        <dsp:cNvPr id="0" name=""/>
        <dsp:cNvSpPr/>
      </dsp:nvSpPr>
      <dsp:spPr>
        <a:xfrm>
          <a:off x="684" y="1350289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607DE2-12A3-4489-B120-7B94F4AC40A5}">
      <dsp:nvSpPr>
        <dsp:cNvPr id="0" name=""/>
        <dsp:cNvSpPr/>
      </dsp:nvSpPr>
      <dsp:spPr>
        <a:xfrm>
          <a:off x="0" y="1098866"/>
          <a:ext cx="870846" cy="2527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X2</a:t>
          </a:r>
        </a:p>
      </dsp:txBody>
      <dsp:txXfrm>
        <a:off x="0" y="1098866"/>
        <a:ext cx="870846" cy="252715"/>
      </dsp:txXfrm>
    </dsp:sp>
    <dsp:sp modelId="{BA92DD82-24D2-48EA-B69D-1F20ADF921D7}">
      <dsp:nvSpPr>
        <dsp:cNvPr id="0" name=""/>
        <dsp:cNvSpPr/>
      </dsp:nvSpPr>
      <dsp:spPr>
        <a:xfrm>
          <a:off x="1176190" y="1777192"/>
          <a:ext cx="196488" cy="19664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A29700-7B85-4B0E-A6AF-BEF8171805EC}">
      <dsp:nvSpPr>
        <dsp:cNvPr id="0" name=""/>
        <dsp:cNvSpPr/>
      </dsp:nvSpPr>
      <dsp:spPr>
        <a:xfrm>
          <a:off x="1050218" y="1977393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562CC4-0FBE-4178-A4B6-E56CB77C2FE9}">
      <dsp:nvSpPr>
        <dsp:cNvPr id="0" name=""/>
        <dsp:cNvSpPr/>
      </dsp:nvSpPr>
      <dsp:spPr>
        <a:xfrm>
          <a:off x="840380" y="1977393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C31C22D-A267-4F37-9E25-89CF409B2243}">
      <dsp:nvSpPr>
        <dsp:cNvPr id="0" name=""/>
        <dsp:cNvSpPr/>
      </dsp:nvSpPr>
      <dsp:spPr>
        <a:xfrm>
          <a:off x="630542" y="1977393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ADD9C1-14D8-4155-A291-22D3F9FF8550}">
      <dsp:nvSpPr>
        <dsp:cNvPr id="0" name=""/>
        <dsp:cNvSpPr/>
      </dsp:nvSpPr>
      <dsp:spPr>
        <a:xfrm>
          <a:off x="420703" y="1977393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A77B2E-5D49-48FF-A59D-D54430188828}">
      <dsp:nvSpPr>
        <dsp:cNvPr id="0" name=""/>
        <dsp:cNvSpPr/>
      </dsp:nvSpPr>
      <dsp:spPr>
        <a:xfrm>
          <a:off x="210522" y="1977393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4C4A1BE-0174-432D-895C-AB4AED4055BF}">
      <dsp:nvSpPr>
        <dsp:cNvPr id="0" name=""/>
        <dsp:cNvSpPr/>
      </dsp:nvSpPr>
      <dsp:spPr>
        <a:xfrm>
          <a:off x="684" y="1977393"/>
          <a:ext cx="98244" cy="9824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385DA94-0805-4B6A-8F9D-FA6B6C6F1213}">
      <dsp:nvSpPr>
        <dsp:cNvPr id="0" name=""/>
        <dsp:cNvSpPr/>
      </dsp:nvSpPr>
      <dsp:spPr>
        <a:xfrm>
          <a:off x="0" y="1723708"/>
          <a:ext cx="1151543" cy="2527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X3</a:t>
          </a:r>
        </a:p>
      </dsp:txBody>
      <dsp:txXfrm>
        <a:off x="0" y="1723708"/>
        <a:ext cx="1151543" cy="2527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onvergingText">
  <dgm:title val="Converging Text"/>
  <dgm:desc val="Use to show multiple steps or parts that merge into a whole. Limited to one Level 1 shape that contains text and a maximum of five Level 2 shapes."/>
  <dgm:catLst>
    <dgm:cat type="process" pri="6500"/>
    <dgm:cat type="officeonline" pri="5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1" srcId="0" destId="10" srcOrd="0" destOrd="0"/>
        <dgm:cxn modelId="2" srcId="10" destId="11" srcOrd="0" destOrd="0"/>
        <dgm:cxn modelId="3" srcId="10" destId="12" srcOrd="1" destOrd="0"/>
        <dgm:cxn modelId="4" srcId="10" destId="13" srcOrd="2" destOrd="0"/>
      </dgm:cxnLst>
      <dgm:bg/>
      <dgm:whole/>
    </dgm:dataModel>
  </dgm:clrData>
  <dgm:layoutNode name="Name0">
    <dgm:varLst>
      <dgm:chMax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vertAlign" val="mid"/>
          <dgm:param type="nodeVertAlign" val="mid"/>
          <dgm:param type="horzAlign" val="ctr"/>
        </dgm:alg>
      </dgm:if>
      <dgm:else name="Name3">
        <dgm:alg type="lin">
          <dgm:param type="linDir" val="fromR"/>
          <dgm:param type="vertAlign" val="mid"/>
          <dgm:param type="nodeVertAlign" val="mid"/>
          <dgm:param type="horzAlign" val="ct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" op="equ" val="65"/>
      <dgm:constr type="primFontSz" for="des" forName="Child1" op="equ" val="65"/>
      <dgm:constr type="primFontSz" for="des" forName="Child2" refType="primFontSz" refFor="des" refForName="Child1" op="equ"/>
      <dgm:constr type="primFontSz" for="des" forName="Child3" refType="primFontSz" refFor="des" refForName="Child1" op="equ"/>
      <dgm:constr type="primFontSz" for="des" forName="Child4" refType="primFontSz" refFor="des" refForName="Child1" op="equ"/>
      <dgm:constr type="primFontSz" for="des" forName="Child5" refType="primFontSz" refFor="des" refForName="Child1" op="equ"/>
      <dgm:constr type="primFontSz" for="des" forName="Child1" refType="primFontSz" refFor="des" refForName="Parent" op="lte"/>
      <dgm:constr type="primFontSz" for="des" forName="Child2" refType="primFontSz" refFor="des" refForName="Parent" op="lte"/>
      <dgm:constr type="primFontSz" for="des" forName="Child3" refType="primFontSz" refFor="des" refForName="Parent" op="lte"/>
      <dgm:constr type="primFontSz" for="des" forName="Child4" refType="primFontSz" refFor="des" refForName="Parent" op="lte"/>
      <dgm:constr type="primFontSz" for="des" forName="Child5" refType="primFontSz" refFor="des" refForName="Parent" op="lte"/>
      <dgm:constr type="w" for="ch" forName="composite" refType="w"/>
      <dgm:constr type="h" for="ch" forName="composite" refType="h"/>
      <dgm:constr type="sp" refType="w" refFor="ch" refForName="composite" op="equ" fact="0.05"/>
      <dgm:constr type="w" for="ch" forName="sibTrans" refType="w" refFor="ch" refForName="composite" op="equ" fact="0.05"/>
      <dgm:constr type="h" for="ch" forName="sibTrans" refType="w" refFor="ch" refForName="sibTrans" op="equ"/>
    </dgm:constrLst>
    <dgm:forEach name="nodesForEach" axis="ch" ptType="node">
      <dgm:layoutNode name="composite">
        <dgm:choose name="Name4">
          <dgm:if name="Name5" func="var" arg="dir" op="equ" val="norm">
            <dgm:choose name="Name6">
              <dgm:if name="Name7" axis="ch" ptType="node" func="cnt" op="equ" val="0">
                <dgm:alg type="composite">
                  <dgm:param type="ar" val="2.1059"/>
                </dgm:alg>
                <dgm:constrLst>
                  <dgm:constr type="l" for="ch" forName="Parent" refType="w" fact="0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l" for="ch" forName="ParentAccent1" refType="w" fact="0.9531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l" for="ch" forName="ParentAccent2" refType="w" fact="0.8734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l" for="ch" forName="ParentAccent3" refType="w" fact="0.7937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l" for="ch" forName="ParentAccent4" refType="w" fact="0.714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l" for="ch" forName="ParentAccent5" refType="w" fact="0.6343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l" for="ch" forName="ParentAccent6" refType="w" fact="0.5076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l" for="ch" forName="ParentAccent7" refType="w" fact="0.8766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l" for="ch" forName="ParentAccent8" refType="w" fact="0.8766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l" for="ch" forName="ParentAccent9" refType="w" fact="0.918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l" for="ch" forName="ParentAccent10" refType="w" fact="0.9213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8" axis="ch" ptType="node" func="cnt" op="equ" val="1">
                <dgm:alg type="composite">
                  <dgm:param type="ar" val="3.4411"/>
                </dgm:alg>
                <dgm:constrLst>
                  <dgm:constr type="l" for="ch" forName="Child1Accent1" refType="w" fact="0.284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l" for="ch" forName="Child1Accent2" refType="w" fact="0.2272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l" for="ch" forName="Child1Accent3" refType="w" fact="0.170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l" for="ch" forName="Child1Accent4" refType="w" fact="0.1137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l" for="ch" forName="Child1Accent5" refType="w" fact="0.057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l" for="ch" forName="Child1Accent6" refType="w" fact="0.0002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ParentAccent1" refType="w" fact="0.9713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l" for="ch" forName="ParentAccent2" refType="w" fact="0.9187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l" for="ch" forName="ParentAccent3" refType="w" fact="0.8661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l" for="ch" forName="ParentAccent4" refType="w" fact="0.8136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l" for="ch" forName="ParentAccent5" refType="w" fact="0.761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l" for="ch" forName="ParentAccent6" refType="w" fact="0.6797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l" for="ch" forName="ParentAccent7" refType="w" fact="0.924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l" for="ch" forName="ParentAccent8" refType="w" fact="0.924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l" for="ch" forName="ParentAccent9" refType="w" fact="0.9501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l" for="ch" forName="ParentAccent10" refType="w" fact="0.9518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l" for="ch" forName="Child1" refType="w" fact="0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l" for="ch" forName="Parent" refType="w" fact="0.3653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9" axis="ch" ptType="node" func="cnt" op="equ" val="2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1" refType="w" fact="0.3436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3068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245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842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l" for="ch" forName="Child2Accent5" refType="w" fact="0.1229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l" for="ch" forName="Child2Accent6" refType="w" fact="0.061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.0002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2" refType="w" fact="0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0" axis="ch" ptType="node" func="cnt" op="equ" val="3">
                <dgm:alg type="composite">
                  <dgm:param type="ar" val="2.1185"/>
                </dgm:alg>
                <dgm:constrLst>
                  <dgm:constr type="l" for="ch" forName="Child1Accent1" refType="w" fact="0.3436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l" for="ch" forName="Child1Accent2" refType="w" fact="0.3068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l" for="ch" forName="Child1Accent3" refType="w" fact="0.245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l" for="ch" forName="Child1Accent4" refType="w" fact="0.1842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l" for="ch" forName="Child1Accent5" refType="w" fact="0.1229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l" for="ch" forName="Child2Accent1" refType="w" fact="0.284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l" for="ch" forName="Child2Accent2" refType="w" fact="0.2272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l" for="ch" forName="Child2Accent3" refType="w" fact="0.170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l" for="ch" forName="Child2Accent4" refType="w" fact="0.1137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l" for="ch" forName="Child1Accent6" refType="w" fact="0.061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l" for="ch" forName="Child2Accent5" refType="w" fact="0.057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l" for="ch" forName="Child1Accent7" refType="w" fact="0.0002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2Accent6" refType="w" fact="0.0002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l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l" for="ch" forName="Child3Accent1" refType="w" fact="0.3436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l" for="ch" forName="Child3Accent2" refType="w" fact="0.3068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l" for="ch" forName="Child3Accent3" refType="w" fact="0.245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l" for="ch" forName="Child3Accent4" refType="w" fact="0.1842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l" for="ch" forName="Child3Accent5" refType="w" fact="0.1229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l" for="ch" forName="Child3Accent6" refType="w" fact="0.061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l" for="ch" forName="Child3Accent7" refType="w" fact="0.0002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l" for="ch" forName="ParentAccent1" refType="w" fact="0.9713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l" for="ch" forName="ParentAccent2" refType="w" fact="0.9187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l" for="ch" forName="ParentAccent3" refType="w" fact="0.8661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l" for="ch" forName="ParentAccent4" refType="w" fact="0.8136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l" for="ch" forName="ParentAccent5" refType="w" fact="0.761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l" for="ch" forName="ParentAccent6" refType="w" fact="0.6797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l" for="ch" forName="ParentAccent7" refType="w" fact="0.924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l" for="ch" forName="ParentAccent8" refType="w" fact="0.924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l" for="ch" forName="ParentAccent9" refType="w" fact="0.9501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l" for="ch" forName="ParentAccent10" refType="w" fact="0.9518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l" for="ch" forName="Child3" refType="w" fact="0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l" for="ch" forName="Child2" refType="w" fact="0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l" for="ch" forName="Child1" refType="w" fact="0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l" for="ch" forName="Parent" refType="w" fact="0.3653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1" axis="ch" ptType="node" func="cnt" op="equ" val="4">
                <dgm:alg type="composite">
                  <dgm:param type="ar" val="1.8304"/>
                </dgm:alg>
                <dgm:constrLst>
                  <dgm:constr type="l" for="ch" forName="Parent" refType="w" fact="0.3771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l" for="ch" forName="Child1Accent1" refType="w" fact="0.3904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l" for="ch" forName="Child1Accent3" refType="w" fact="0.3001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l" for="ch" forName="Child1Accent4" refType="w" fact="0.2418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l" for="ch" forName="Child1Accent5" refType="w" fact="0.183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l" for="ch" forName="Child1Accent6" refType="w" fact="0.1252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l" for="ch" forName="Child3Accent1" refType="w" fact="0.3158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l" for="ch" forName="Child3Accent2" refType="w" fact="0.2689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l" for="ch" forName="Child3Accent4" refType="w" fact="0.1614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l" for="ch" forName="Child3Accent5" refType="w" fact="0.1077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l" for="ch" forName="Child1Accent7" refType="w" fact="0.0668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l" for="ch" forName="Child3Accent6" refType="w" fact="0.0539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l" for="ch" forName="Child1Accent8" refType="w" fact="0.008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l" for="ch" forName="Child3Accent7" refType="w" fact="0.0002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l" for="ch" forName="Child4Accent1" refType="w" fact="0.3904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l" for="ch" forName="Child4Accent3" refType="w" fact="0.2998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l" for="ch" forName="Child4Accent4" refType="w" fact="0.241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l" for="ch" forName="Child4Accent5" refType="w" fact="0.1833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l" for="ch" forName="Child4Accent6" refType="w" fact="0.1251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l" for="ch" forName="Child4Accent7" refType="w" fact="0.0668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l" for="ch" forName="Child4Accent8" refType="w" fact="0.0086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l" for="ch" forName="Child2Accent1" refType="w" fact="0.3158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l" for="ch" forName="Child4Accent2" refType="w" fact="0.358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l" for="ch" forName="Child1Accent2" refType="w" fact="0.358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l" for="ch" forName="Child3Accent3" refType="w" fact="0.2151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l" for="ch" forName="Child2Accent2" refType="w" fact="0.2689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l" for="ch" forName="Child2Accent4" refType="w" fact="0.1614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l" for="ch" forName="Child2Accent5" refType="w" fact="0.1077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l" for="ch" forName="Child2Accent6" refType="w" fact="0.0539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l" for="ch" forName="Child2Accent7" refType="w" fact="0.0002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l" for="ch" forName="Child2Accent3" refType="w" fact="0.2151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l" for="ch" forName="ParentAccent1" refType="w" fact="0.9717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l" for="ch" forName="ParentAccent2" refType="w" fact="0.9199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l" for="ch" forName="ParentAccent3" refType="w" fact="0.8682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l" for="ch" forName="ParentAccent4" refType="w" fact="0.8164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l" for="ch" forName="ParentAccent5" refType="w" fact="0.7646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l" for="ch" forName="ParentAccent6" refType="w" fact="0.6846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l" for="ch" forName="ParentAccent7" refType="w" fact="0.9256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l" for="ch" forName="ParentAccent8" refType="w" fact="0.9256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l" for="ch" forName="ParentAccent9" refType="w" fact="0.9509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l" for="ch" forName="ParentAccent10" refType="w" fact="0.952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l" for="ch" forName="Child4" refType="w" fact="0.0081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l" for="ch" forName="Child3" refType="w" fact="0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l" for="ch" forName="Child2" refType="w" fact="0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l" for="ch" forName="Child1" refType="w" fact="0.0081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12">
                <dgm:alg type="composite">
                  <dgm:param type="ar" val="1.3278"/>
                </dgm:alg>
                <dgm:constrLst>
                  <dgm:constr type="l" for="ch" forName="Child2Accent1" refType="w" fact="0.3436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l" for="ch" forName="Child2Accent2" refType="w" fact="0.3068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l" for="ch" forName="Child2Accent3" refType="w" fact="0.245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l" for="ch" forName="Child2Accent4" refType="w" fact="0.1842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l" for="ch" forName="Child2Accent5" refType="w" fact="0.1229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l" for="ch" forName="Child3Accent1" refType="w" fact="0.284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l" for="ch" forName="Child3Accent2" refType="w" fact="0.2272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l" for="ch" forName="Child3Accent3" refType="w" fact="0.170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l" for="ch" forName="Child3Accent4" refType="w" fact="0.1137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l" for="ch" forName="Child2Accent6" refType="w" fact="0.061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l" for="ch" forName="Child3Accent5" refType="w" fact="0.057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l" for="ch" forName="Child2Accent7" refType="w" fact="0.0002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l" for="ch" forName="Child3Accent6" refType="w" fact="0.0002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l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l" for="ch" forName="Child4Accent1" refType="w" fact="0.3436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l" for="ch" forName="Child4Accent2" refType="w" fact="0.3068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l" for="ch" forName="Child4Accent3" refType="w" fact="0.245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l" for="ch" forName="Child4Accent4" refType="w" fact="0.1842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l" for="ch" forName="Child4Accent5" refType="w" fact="0.1229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l" for="ch" forName="Child4Accent6" refType="w" fact="0.061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l" for="ch" forName="Child4Accent7" refType="w" fact="0.0002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l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l" for="ch" forName="ParentAccent1" refType="w" fact="0.9713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l" for="ch" forName="ParentAccent2" refType="w" fact="0.9187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l" for="ch" forName="ParentAccent3" refType="w" fact="0.8661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l" for="ch" forName="ParentAccent4" refType="w" fact="0.8136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l" for="ch" forName="ParentAccent5" refType="w" fact="0.761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l" for="ch" forName="ParentAccent6" refType="w" fact="0.6797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l" for="ch" forName="ParentAccent7" refType="w" fact="0.924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l" for="ch" forName="ParentAccent8" refType="w" fact="0.924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l" for="ch" forName="ParentAccent9" refType="w" fact="0.9501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l" for="ch" forName="ParentAccent10" refType="w" fact="0.9518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l" for="ch" forName="Child1Accent1" refType="w" fact="0.4819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l" for="ch" forName="Child1Accent4" refType="w" fact="0.3653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l" for="ch" forName="Child1Accent5" refType="w" fact="0.304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l" for="ch" forName="Child1Accent6" refType="w" fact="0.2426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l" for="ch" forName="Child1Accent7" refType="w" fact="0.1813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l" for="ch" forName="Child1Accent8" refType="w" fact="0.12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l" for="ch" forName="Child1Accent9" refType="w" fact="0.0587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l" for="ch" forName="Child5Accent1" refType="w" fact="0.4819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l" for="ch" forName="Child5Accent4" refType="w" fact="0.3653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l" for="ch" forName="Child5Accent5" refType="w" fact="0.304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l" for="ch" forName="Child5Accent6" refType="w" fact="0.2426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l" for="ch" forName="Child5Accent7" refType="w" fact="0.1813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l" for="ch" forName="Child5Accent8" refType="w" fact="0.12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l" for="ch" forName="Child5Accent9" refType="w" fact="0.0587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l" for="ch" forName="Child5Accent2" refType="w" fact="0.453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l" for="ch" forName="Child5Accent3" refType="w" fact="0.4118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l" for="ch" forName="Child1Accent2" refType="w" fact="0.4458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l" for="ch" forName="Child1Accent3" refType="w" fact="0.4054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l" for="ch" forName="Child5" refType="w" fact="0.0581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l" for="ch" forName="Child4" refType="w" fact="0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l" for="ch" forName="Child3" refType="w" fact="0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l" for="ch" forName="Child2" refType="w" fact="0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l" for="ch" forName="Child1" refType="w" fact="0.0581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l" for="ch" forName="Parent" refType="w" fact="0.3653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if>
          <dgm:else name="Name13">
            <dgm:choose name="Name14">
              <dgm:if name="Name15" axis="ch" ptType="node" func="cnt" op="equ" val="0">
                <dgm:alg type="composite">
                  <dgm:param type="ar" val="2.1059"/>
                </dgm:alg>
                <dgm:constrLst>
                  <dgm:constr type="r" for="ch" forName="Parent" refType="w"/>
                  <dgm:constr type="t" for="ch" forName="Parent" refType="h" fact="0"/>
                  <dgm:constr type="w" for="ch" forName="Parent" refType="w" fact="0.4749"/>
                  <dgm:constr type="h" for="ch" forName="Parent" refType="h"/>
                  <dgm:constr type="r" for="ch" forName="ParentAccent1" refType="w" fact="0.0469"/>
                  <dgm:constr type="t" for="ch" forName="ParentAccent1" refType="h" fact="0.4506"/>
                  <dgm:constr type="w" for="ch" forName="ParentAccent1" refType="w" fact="0.0469"/>
                  <dgm:constr type="h" for="ch" forName="ParentAccent1" refType="h" fact="0.0988"/>
                  <dgm:constr type="r" for="ch" forName="ParentAccent2" refType="w" fact="0.1266"/>
                  <dgm:constr type="t" for="ch" forName="ParentAccent2" refType="h" fact="0.4506"/>
                  <dgm:constr type="w" for="ch" forName="ParentAccent2" refType="w" fact="0.0469"/>
                  <dgm:constr type="h" for="ch" forName="ParentAccent2" refType="h" fact="0.0988"/>
                  <dgm:constr type="r" for="ch" forName="ParentAccent3" refType="w" fact="0.2063"/>
                  <dgm:constr type="t" for="ch" forName="ParentAccent3" refType="h" fact="0.4506"/>
                  <dgm:constr type="w" for="ch" forName="ParentAccent3" refType="w" fact="0.0469"/>
                  <dgm:constr type="h" for="ch" forName="ParentAccent3" refType="h" fact="0.0988"/>
                  <dgm:constr type="r" for="ch" forName="ParentAccent4" refType="w" fact="0.286"/>
                  <dgm:constr type="t" for="ch" forName="ParentAccent4" refType="h" fact="0.4506"/>
                  <dgm:constr type="w" for="ch" forName="ParentAccent4" refType="w" fact="0.0469"/>
                  <dgm:constr type="h" for="ch" forName="ParentAccent4" refType="h" fact="0.0988"/>
                  <dgm:constr type="r" for="ch" forName="ParentAccent5" refType="w" fact="0.3657"/>
                  <dgm:constr type="t" for="ch" forName="ParentAccent5" refType="h" fact="0.4506"/>
                  <dgm:constr type="w" for="ch" forName="ParentAccent5" refType="w" fact="0.0469"/>
                  <dgm:constr type="h" for="ch" forName="ParentAccent5" refType="h" fact="0.0988"/>
                  <dgm:constr type="r" for="ch" forName="ParentAccent6" refType="w" fact="0.4924"/>
                  <dgm:constr type="t" for="ch" forName="ParentAccent6" refType="h" fact="0.4012"/>
                  <dgm:constr type="w" for="ch" forName="ParentAccent6" refType="w" fact="0.0939"/>
                  <dgm:constr type="h" for="ch" forName="ParentAccent6" refType="h" fact="0.1976"/>
                  <dgm:constr type="r" for="ch" forName="ParentAccent7" refType="w" fact="0.1234"/>
                  <dgm:constr type="t" for="ch" forName="ParentAccent7" refType="h" fact="0.2465"/>
                  <dgm:constr type="w" for="ch" forName="ParentAccent7" refType="w" fact="0.0469"/>
                  <dgm:constr type="h" for="ch" forName="ParentAccent7" refType="h" fact="0.0988"/>
                  <dgm:constr type="r" for="ch" forName="ParentAccent8" refType="w" fact="0.1234"/>
                  <dgm:constr type="t" for="ch" forName="ParentAccent8" refType="h" fact="0.6562"/>
                  <dgm:constr type="w" for="ch" forName="ParentAccent8" refType="w" fact="0.0469"/>
                  <dgm:constr type="h" for="ch" forName="ParentAccent8" refType="h" fact="0.0988"/>
                  <dgm:constr type="r" for="ch" forName="ParentAccent9" refType="w" fact="0.0815"/>
                  <dgm:constr type="t" for="ch" forName="ParentAccent9" refType="h" fact="0.3353"/>
                  <dgm:constr type="w" for="ch" forName="ParentAccent9" refType="w" fact="0.0469"/>
                  <dgm:constr type="h" for="ch" forName="ParentAccent9" refType="h" fact="0.0988"/>
                  <dgm:constr type="r" for="ch" forName="ParentAccent10" refType="w" fact="0.0787"/>
                  <dgm:constr type="t" for="ch" forName="ParentAccent10" refType="h" fact="0.5679"/>
                  <dgm:constr type="w" for="ch" forName="ParentAccent10" refType="w" fact="0.0469"/>
                  <dgm:constr type="h" for="ch" forName="ParentAccent10" refType="h" fact="0.0988"/>
                </dgm:constrLst>
              </dgm:if>
              <dgm:if name="Name16" axis="ch" ptType="node" func="cnt" op="equ" val="1">
                <dgm:alg type="composite">
                  <dgm:param type="ar" val="3.4411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r" for="ch" forName="Child1Accent1" refType="w" fact="0.716"/>
                  <dgm:constr type="t" for="ch" forName="Child1Accent1" refType="h" fact="0.4012"/>
                  <dgm:constr type="w" for="ch" forName="Child1Accent1" refType="w" fact="0.0574"/>
                  <dgm:constr type="h" for="ch" forName="Child1Accent1" refType="h" fact="0.1976"/>
                  <dgm:constr type="r" for="ch" forName="Child1Accent2" refType="w" fact="0.7728"/>
                  <dgm:constr type="t" for="ch" forName="Child1Accent2" refType="h" fact="0.4506"/>
                  <dgm:constr type="w" for="ch" forName="Child1Accent2" refType="w" fact="0.0287"/>
                  <dgm:constr type="h" for="ch" forName="Child1Accent2" refType="h" fact="0.0988"/>
                  <dgm:constr type="r" for="ch" forName="Child1Accent3" refType="w" fact="0.8295"/>
                  <dgm:constr type="t" for="ch" forName="Child1Accent3" refType="h" fact="0.4506"/>
                  <dgm:constr type="w" for="ch" forName="Child1Accent3" refType="w" fact="0.0287"/>
                  <dgm:constr type="h" for="ch" forName="Child1Accent3" refType="h" fact="0.0988"/>
                  <dgm:constr type="r" for="ch" forName="Child1Accent4" refType="w" fact="0.8863"/>
                  <dgm:constr type="t" for="ch" forName="Child1Accent4" refType="h" fact="0.4506"/>
                  <dgm:constr type="w" for="ch" forName="Child1Accent4" refType="w" fact="0.0287"/>
                  <dgm:constr type="h" for="ch" forName="Child1Accent4" refType="h" fact="0.0988"/>
                  <dgm:constr type="r" for="ch" forName="Child1Accent5" refType="w" fact="0.943"/>
                  <dgm:constr type="t" for="ch" forName="Child1Accent5" refType="h" fact="0.4506"/>
                  <dgm:constr type="w" for="ch" forName="Child1Accent5" refType="w" fact="0.0287"/>
                  <dgm:constr type="h" for="ch" forName="Child1Accent5" refType="h" fact="0.0988"/>
                  <dgm:constr type="r" for="ch" forName="Child1Accent6" refType="w" fact="0.9998"/>
                  <dgm:constr type="t" for="ch" forName="Child1Accent6" refType="h" fact="0.4506"/>
                  <dgm:constr type="w" for="ch" forName="Child1Accent6" refType="w" fact="0.0287"/>
                  <dgm:constr type="h" for="ch" forName="Child1Accent6" refType="h" fact="0.0988"/>
                  <dgm:constr type="l" for="ch" forName="Child1Accent7" refType="w" fact="0"/>
                  <dgm:constr type="t" for="ch" forName="Child1Accent7" refType="h" fact="0"/>
                  <dgm:constr type="w" for="ch" forName="Child1Accent7" refType="w" fact="0"/>
                  <dgm:constr type="h" for="ch" forName="Child1Accent7" refType="h" fact="0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ParentAccent1" refType="w" fact="0.0287"/>
                  <dgm:constr type="t" for="ch" forName="ParentAccent1" refType="h" fact="0.4506"/>
                  <dgm:constr type="w" for="ch" forName="ParentAccent1" refType="w" fact="0.0287"/>
                  <dgm:constr type="h" for="ch" forName="ParentAccent1" refType="h" fact="0.0988"/>
                  <dgm:constr type="r" for="ch" forName="ParentAccent2" refType="w" fact="0.0813"/>
                  <dgm:constr type="t" for="ch" forName="ParentAccent2" refType="h" fact="0.4506"/>
                  <dgm:constr type="w" for="ch" forName="ParentAccent2" refType="w" fact="0.0287"/>
                  <dgm:constr type="h" for="ch" forName="ParentAccent2" refType="h" fact="0.0988"/>
                  <dgm:constr type="r" for="ch" forName="ParentAccent3" refType="w" fact="0.1339"/>
                  <dgm:constr type="t" for="ch" forName="ParentAccent3" refType="h" fact="0.4506"/>
                  <dgm:constr type="w" for="ch" forName="ParentAccent3" refType="w" fact="0.0287"/>
                  <dgm:constr type="h" for="ch" forName="ParentAccent3" refType="h" fact="0.0988"/>
                  <dgm:constr type="r" for="ch" forName="ParentAccent4" refType="w" fact="0.1864"/>
                  <dgm:constr type="t" for="ch" forName="ParentAccent4" refType="h" fact="0.4506"/>
                  <dgm:constr type="w" for="ch" forName="ParentAccent4" refType="w" fact="0.0287"/>
                  <dgm:constr type="h" for="ch" forName="ParentAccent4" refType="h" fact="0.0988"/>
                  <dgm:constr type="r" for="ch" forName="ParentAccent5" refType="w" fact="0.239"/>
                  <dgm:constr type="t" for="ch" forName="ParentAccent5" refType="h" fact="0.4506"/>
                  <dgm:constr type="w" for="ch" forName="ParentAccent5" refType="w" fact="0.0287"/>
                  <dgm:constr type="h" for="ch" forName="ParentAccent5" refType="h" fact="0.0988"/>
                  <dgm:constr type="r" for="ch" forName="ParentAccent6" refType="w" fact="0.3203"/>
                  <dgm:constr type="t" for="ch" forName="ParentAccent6" refType="h" fact="0.4012"/>
                  <dgm:constr type="w" for="ch" forName="ParentAccent6" refType="w" fact="0.0574"/>
                  <dgm:constr type="h" for="ch" forName="ParentAccent6" refType="h" fact="0.1976"/>
                  <dgm:constr type="r" for="ch" forName="ParentAccent7" refType="w" fact="0.0755"/>
                  <dgm:constr type="t" for="ch" forName="ParentAccent7" refType="h" fact="0.2465"/>
                  <dgm:constr type="w" for="ch" forName="ParentAccent7" refType="w" fact="0.0287"/>
                  <dgm:constr type="h" for="ch" forName="ParentAccent7" refType="h" fact="0.0988"/>
                  <dgm:constr type="r" for="ch" forName="ParentAccent8" refType="w" fact="0.0755"/>
                  <dgm:constr type="t" for="ch" forName="ParentAccent8" refType="h" fact="0.6562"/>
                  <dgm:constr type="w" for="ch" forName="ParentAccent8" refType="w" fact="0.0287"/>
                  <dgm:constr type="h" for="ch" forName="ParentAccent8" refType="h" fact="0.0988"/>
                  <dgm:constr type="r" for="ch" forName="ParentAccent9" refType="w" fact="0.0499"/>
                  <dgm:constr type="t" for="ch" forName="ParentAccent9" refType="h" fact="0.3353"/>
                  <dgm:constr type="w" for="ch" forName="ParentAccent9" refType="w" fact="0.0287"/>
                  <dgm:constr type="h" for="ch" forName="ParentAccent9" refType="h" fact="0.0988"/>
                  <dgm:constr type="r" for="ch" forName="ParentAccent10" refType="w" fact="0.0482"/>
                  <dgm:constr type="t" for="ch" forName="ParentAccent10" refType="h" fact="0.5679"/>
                  <dgm:constr type="w" for="ch" forName="ParentAccent10" refType="w" fact="0.0287"/>
                  <dgm:constr type="h" for="ch" forName="ParentAccent10" refType="h" fact="0.0988"/>
                  <dgm:constr type="r" for="ch" forName="Child1" refType="w"/>
                  <dgm:constr type="t" for="ch" forName="Child1" refType="h" fact="0.1978"/>
                  <dgm:constr type="w" for="ch" forName="Child1" refType="w" fact="0.2544"/>
                  <dgm:constr type="h" for="ch" forName="Child1" refType="h" fact="0.2541"/>
                  <dgm:constr type="r" for="ch" forName="Parent" refType="w" fact="0.6347"/>
                  <dgm:constr type="t" for="ch" forName="Parent" refType="h" fact="0"/>
                  <dgm:constr type="w" for="ch" forName="Parent" refType="w" fact="0.2906"/>
                  <dgm:constr type="h" for="ch" forName="Parent" refType="h"/>
                </dgm:constrLst>
              </dgm:if>
              <dgm:if name="Name17" axis="ch" ptType="node" func="cnt" op="equ" val="2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2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l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l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6564"/>
                  <dgm:constr type="t" for="ch" forName="Child2Accent1" refType="h" fact="0.8153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6932"/>
                  <dgm:constr type="t" for="ch" forName="Child2Accent2" refType="h" fact="0.9392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7545"/>
                  <dgm:constr type="t" for="ch" forName="Child2Accent3" refType="h" fact="0.9392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158"/>
                  <dgm:constr type="t" for="ch" forName="Child2Accent4" refType="h" fact="0.9392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8771"/>
                  <dgm:constr type="t" for="ch" forName="Child2Accent5" refType="h" fact="0.9392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385"/>
                  <dgm:constr type="t" for="ch" forName="Child2Accent6" refType="h" fact="0.9392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.9998"/>
                  <dgm:constr type="t" for="ch" forName="Child2Accent7" refType="h" fact="0.9392"/>
                  <dgm:constr type="w" for="ch" forName="Child2Accent7" refType="w" fact="0.0287"/>
                  <dgm:constr type="h" for="ch" forName="Child2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2" refType="w"/>
                  <dgm:constr type="t" for="ch" forName="Child2" refType="h" fact="0.7822"/>
                  <dgm:constr type="w" for="ch" forName="Child2" refType="w" fact="0.336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8" axis="ch" ptType="node" func="cnt" op="equ" val="3">
                <dgm:alg type="composite">
                  <dgm:param type="ar" val="2.1185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r" for="ch" forName="Child1Accent1" refType="w" fact="0.6564"/>
                  <dgm:constr type="t" for="ch" forName="Child1Accent1" refType="h" fact="0.2211"/>
                  <dgm:constr type="w" for="ch" forName="Child1Accent1" refType="w" fact="0.0574"/>
                  <dgm:constr type="h" for="ch" forName="Child1Accent1" refType="h" fact="0.1217"/>
                  <dgm:constr type="r" for="ch" forName="Child1Accent2" refType="w" fact="0.6932"/>
                  <dgm:constr type="t" for="ch" forName="Child1Accent2" refType="h" fact="0.1569"/>
                  <dgm:constr type="w" for="ch" forName="Child1Accent2" refType="w" fact="0.0287"/>
                  <dgm:constr type="h" for="ch" forName="Child1Accent2" refType="h" fact="0.0608"/>
                  <dgm:constr type="r" for="ch" forName="Child1Accent3" refType="w" fact="0.7545"/>
                  <dgm:constr type="t" for="ch" forName="Child1Accent3" refType="h" fact="0.1569"/>
                  <dgm:constr type="w" for="ch" forName="Child1Accent3" refType="w" fact="0.0287"/>
                  <dgm:constr type="h" for="ch" forName="Child1Accent3" refType="h" fact="0.0608"/>
                  <dgm:constr type="r" for="ch" forName="Child1Accent4" refType="w" fact="0.8158"/>
                  <dgm:constr type="t" for="ch" forName="Child1Accent4" refType="h" fact="0.1569"/>
                  <dgm:constr type="w" for="ch" forName="Child1Accent4" refType="w" fact="0.0287"/>
                  <dgm:constr type="h" for="ch" forName="Child1Accent4" refType="h" fact="0.0608"/>
                  <dgm:constr type="r" for="ch" forName="Child1Accent5" refType="w" fact="0.8771"/>
                  <dgm:constr type="t" for="ch" forName="Child1Accent5" refType="h" fact="0.1569"/>
                  <dgm:constr type="w" for="ch" forName="Child1Accent5" refType="w" fact="0.0287"/>
                  <dgm:constr type="h" for="ch" forName="Child1Accent5" refType="h" fact="0.0608"/>
                  <dgm:constr type="r" for="ch" forName="Child1Accent6" refType="w" fact="0.9385"/>
                  <dgm:constr type="t" for="ch" forName="Child1Accent6" refType="h" fact="0.1569"/>
                  <dgm:constr type="w" for="ch" forName="Child1Accent6" refType="w" fact="0.0287"/>
                  <dgm:constr type="h" for="ch" forName="Child1Accent6" refType="h" fact="0.0608"/>
                  <dgm:constr type="r" for="ch" forName="Child1Accent7" refType="w" fact="0.9998"/>
                  <dgm:constr type="t" for="ch" forName="Child1Accent7" refType="h" fact="0.1569"/>
                  <dgm:constr type="w" for="ch" forName="Child1Accent7" refType="w" fact="0.0287"/>
                  <dgm:constr type="h" for="ch" forName="Child1Accent7" refType="h" fact="0.0608"/>
                  <dgm:constr type="r" for="ch" forName="Child1Accent8" refType="w" fact="0"/>
                  <dgm:constr type="t" for="ch" forName="Child1Accent8" refType="h" fact="0"/>
                  <dgm:constr type="w" for="ch" forName="Child1Accent8" refType="w" fact="0"/>
                  <dgm:constr type="h" for="ch" forName="Child1Accent8" refType="h" fact="0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2Accent1" refType="w" fact="0.716"/>
                  <dgm:constr type="t" for="ch" forName="Child2Accent1" refType="h" fact="0.5207"/>
                  <dgm:constr type="w" for="ch" forName="Child2Accent1" refType="w" fact="0.0574"/>
                  <dgm:constr type="h" for="ch" forName="Child2Accent1" refType="h" fact="0.1217"/>
                  <dgm:constr type="r" for="ch" forName="Child2Accent2" refType="w" fact="0.7728"/>
                  <dgm:constr type="t" for="ch" forName="Child2Accent2" refType="h" fact="0.5511"/>
                  <dgm:constr type="w" for="ch" forName="Child2Accent2" refType="w" fact="0.0287"/>
                  <dgm:constr type="h" for="ch" forName="Child2Accent2" refType="h" fact="0.0608"/>
                  <dgm:constr type="r" for="ch" forName="Child2Accent3" refType="w" fact="0.8295"/>
                  <dgm:constr type="t" for="ch" forName="Child2Accent3" refType="h" fact="0.5511"/>
                  <dgm:constr type="w" for="ch" forName="Child2Accent3" refType="w" fact="0.0287"/>
                  <dgm:constr type="h" for="ch" forName="Child2Accent3" refType="h" fact="0.0608"/>
                  <dgm:constr type="r" for="ch" forName="Child2Accent4" refType="w" fact="0.8863"/>
                  <dgm:constr type="t" for="ch" forName="Child2Accent4" refType="h" fact="0.5511"/>
                  <dgm:constr type="w" for="ch" forName="Child2Accent4" refType="w" fact="0.0287"/>
                  <dgm:constr type="h" for="ch" forName="Child2Accent4" refType="h" fact="0.0608"/>
                  <dgm:constr type="r" for="ch" forName="Child2Accent5" refType="w" fact="0.943"/>
                  <dgm:constr type="t" for="ch" forName="Child2Accent5" refType="h" fact="0.5511"/>
                  <dgm:constr type="w" for="ch" forName="Child2Accent5" refType="w" fact="0.0287"/>
                  <dgm:constr type="h" for="ch" forName="Child2Accent5" refType="h" fact="0.0608"/>
                  <dgm:constr type="r" for="ch" forName="Child2Accent6" refType="w" fact="0.9998"/>
                  <dgm:constr type="t" for="ch" forName="Child2Accent6" refType="h" fact="0.5511"/>
                  <dgm:constr type="w" for="ch" forName="Child2Accent6" refType="w" fact="0.0287"/>
                  <dgm:constr type="h" for="ch" forName="Child2Accent6" refType="h" fact="0.0608"/>
                  <dgm:constr type="r" for="ch" forName="Child2Accent7" refType="w" fact="0"/>
                  <dgm:constr type="t" for="ch" forName="Child2Accent7" refType="h" fact="0"/>
                  <dgm:constr type="w" for="ch" forName="Child2Accent7" refType="w" fact="0"/>
                  <dgm:constr type="h" for="ch" forName="Child2Accent7" refType="h" fact="0"/>
                  <dgm:constr type="r" for="ch" forName="Child3Accent1" refType="w" fact="0.6564"/>
                  <dgm:constr type="t" for="ch" forName="Child3Accent1" refType="h" fact="0.8153"/>
                  <dgm:constr type="w" for="ch" forName="Child3Accent1" refType="w" fact="0.0574"/>
                  <dgm:constr type="h" for="ch" forName="Child3Accent1" refType="h" fact="0.1217"/>
                  <dgm:constr type="r" for="ch" forName="Child3Accent2" refType="w" fact="0.6932"/>
                  <dgm:constr type="t" for="ch" forName="Child3Accent2" refType="h" fact="0.9392"/>
                  <dgm:constr type="w" for="ch" forName="Child3Accent2" refType="w" fact="0.0287"/>
                  <dgm:constr type="h" for="ch" forName="Child3Accent2" refType="h" fact="0.0608"/>
                  <dgm:constr type="r" for="ch" forName="Child3Accent3" refType="w" fact="0.7545"/>
                  <dgm:constr type="t" for="ch" forName="Child3Accent3" refType="h" fact="0.9392"/>
                  <dgm:constr type="w" for="ch" forName="Child3Accent3" refType="w" fact="0.0287"/>
                  <dgm:constr type="h" for="ch" forName="Child3Accent3" refType="h" fact="0.0608"/>
                  <dgm:constr type="r" for="ch" forName="Child3Accent4" refType="w" fact="0.8158"/>
                  <dgm:constr type="t" for="ch" forName="Child3Accent4" refType="h" fact="0.9392"/>
                  <dgm:constr type="w" for="ch" forName="Child3Accent4" refType="w" fact="0.0287"/>
                  <dgm:constr type="h" for="ch" forName="Child3Accent4" refType="h" fact="0.0608"/>
                  <dgm:constr type="r" for="ch" forName="Child3Accent5" refType="w" fact="0.8771"/>
                  <dgm:constr type="t" for="ch" forName="Child3Accent5" refType="h" fact="0.9392"/>
                  <dgm:constr type="w" for="ch" forName="Child3Accent5" refType="w" fact="0.0287"/>
                  <dgm:constr type="h" for="ch" forName="Child3Accent5" refType="h" fact="0.0608"/>
                  <dgm:constr type="r" for="ch" forName="Child3Accent6" refType="w" fact="0.9385"/>
                  <dgm:constr type="t" for="ch" forName="Child3Accent6" refType="h" fact="0.9392"/>
                  <dgm:constr type="w" for="ch" forName="Child3Accent6" refType="w" fact="0.0287"/>
                  <dgm:constr type="h" for="ch" forName="Child3Accent6" refType="h" fact="0.0608"/>
                  <dgm:constr type="r" for="ch" forName="Child3Accent7" refType="w" fact="0.9998"/>
                  <dgm:constr type="t" for="ch" forName="Child3Accent7" refType="h" fact="0.9392"/>
                  <dgm:constr type="w" for="ch" forName="Child3Accent7" refType="w" fact="0.0287"/>
                  <dgm:constr type="h" for="ch" forName="Child3Accent7" refType="h" fact="0.0608"/>
                  <dgm:constr type="r" for="ch" forName="ParentAccent1" refType="w" fact="0.0287"/>
                  <dgm:constr type="t" for="ch" forName="ParentAccent1" refType="h" fact="0.5511"/>
                  <dgm:constr type="w" for="ch" forName="ParentAccent1" refType="w" fact="0.0287"/>
                  <dgm:constr type="h" for="ch" forName="ParentAccent1" refType="h" fact="0.0608"/>
                  <dgm:constr type="r" for="ch" forName="ParentAccent2" refType="w" fact="0.0813"/>
                  <dgm:constr type="t" for="ch" forName="ParentAccent2" refType="h" fact="0.5511"/>
                  <dgm:constr type="w" for="ch" forName="ParentAccent2" refType="w" fact="0.0287"/>
                  <dgm:constr type="h" for="ch" forName="ParentAccent2" refType="h" fact="0.0608"/>
                  <dgm:constr type="r" for="ch" forName="ParentAccent3" refType="w" fact="0.1339"/>
                  <dgm:constr type="t" for="ch" forName="ParentAccent3" refType="h" fact="0.5511"/>
                  <dgm:constr type="w" for="ch" forName="ParentAccent3" refType="w" fact="0.0287"/>
                  <dgm:constr type="h" for="ch" forName="ParentAccent3" refType="h" fact="0.0608"/>
                  <dgm:constr type="r" for="ch" forName="ParentAccent4" refType="w" fact="0.1864"/>
                  <dgm:constr type="t" for="ch" forName="ParentAccent4" refType="h" fact="0.5511"/>
                  <dgm:constr type="w" for="ch" forName="ParentAccent4" refType="w" fact="0.0287"/>
                  <dgm:constr type="h" for="ch" forName="ParentAccent4" refType="h" fact="0.0608"/>
                  <dgm:constr type="r" for="ch" forName="ParentAccent5" refType="w" fact="0.239"/>
                  <dgm:constr type="t" for="ch" forName="ParentAccent5" refType="h" fact="0.5511"/>
                  <dgm:constr type="w" for="ch" forName="ParentAccent5" refType="w" fact="0.0287"/>
                  <dgm:constr type="h" for="ch" forName="ParentAccent5" refType="h" fact="0.0608"/>
                  <dgm:constr type="r" for="ch" forName="ParentAccent6" refType="w" fact="0.3203"/>
                  <dgm:constr type="t" for="ch" forName="ParentAccent6" refType="h" fact="0.5207"/>
                  <dgm:constr type="w" for="ch" forName="ParentAccent6" refType="w" fact="0.0574"/>
                  <dgm:constr type="h" for="ch" forName="ParentAccent6" refType="h" fact="0.1217"/>
                  <dgm:constr type="r" for="ch" forName="ParentAccent7" refType="w" fact="0.0755"/>
                  <dgm:constr type="t" for="ch" forName="ParentAccent7" refType="h" fact="0.4255"/>
                  <dgm:constr type="w" for="ch" forName="ParentAccent7" refType="w" fact="0.0287"/>
                  <dgm:constr type="h" for="ch" forName="ParentAccent7" refType="h" fact="0.0608"/>
                  <dgm:constr type="r" for="ch" forName="ParentAccent8" refType="w" fact="0.0755"/>
                  <dgm:constr type="t" for="ch" forName="ParentAccent8" refType="h" fact="0.6776"/>
                  <dgm:constr type="w" for="ch" forName="ParentAccent8" refType="w" fact="0.0287"/>
                  <dgm:constr type="h" for="ch" forName="ParentAccent8" refType="h" fact="0.0608"/>
                  <dgm:constr type="r" for="ch" forName="ParentAccent9" refType="w" fact="0.0499"/>
                  <dgm:constr type="t" for="ch" forName="ParentAccent9" refType="h" fact="0.4801"/>
                  <dgm:constr type="w" for="ch" forName="ParentAccent9" refType="w" fact="0.0287"/>
                  <dgm:constr type="h" for="ch" forName="ParentAccent9" refType="h" fact="0.0608"/>
                  <dgm:constr type="r" for="ch" forName="ParentAccent10" refType="w" fact="0.0482"/>
                  <dgm:constr type="t" for="ch" forName="ParentAccent10" refType="h" fact="0.6233"/>
                  <dgm:constr type="w" for="ch" forName="ParentAccent10" refType="w" fact="0.0287"/>
                  <dgm:constr type="h" for="ch" forName="ParentAccent10" refType="h" fact="0.0608"/>
                  <dgm:constr type="r" for="ch" forName="Child3" refType="w"/>
                  <dgm:constr type="t" for="ch" forName="Child3" refType="h" fact="0.7822"/>
                  <dgm:constr type="w" for="ch" forName="Child3" refType="w" fact="0.3364"/>
                  <dgm:constr type="h" for="ch" forName="Child3" refType="h" fact="0.1564"/>
                  <dgm:constr type="r" for="ch" forName="Child2" refType="w"/>
                  <dgm:constr type="t" for="ch" forName="Child2" refType="h" fact="0.3955"/>
                  <dgm:constr type="w" for="ch" forName="Child2" refType="w" fact="0.2544"/>
                  <dgm:constr type="h" for="ch" forName="Child2" refType="h" fact="0.1564"/>
                  <dgm:constr type="r" for="ch" forName="Child1" refType="w"/>
                  <dgm:constr type="t" for="ch" forName="Child1" refType="h" fact="0"/>
                  <dgm:constr type="w" for="ch" forName="Child1" refType="w" fact="0.3364"/>
                  <dgm:constr type="h" for="ch" forName="Child1" refType="h" fact="0.1564"/>
                  <dgm:constr type="r" for="ch" forName="Parent" refType="w" fact="0.6347"/>
                  <dgm:constr type="t" for="ch" forName="Parent" refType="h" fact="0.2737"/>
                  <dgm:constr type="w" for="ch" forName="Parent" refType="w" fact="0.2906"/>
                  <dgm:constr type="h" for="ch" forName="Parent" refType="h" fact="0.6157"/>
                </dgm:constrLst>
              </dgm:if>
              <dgm:if name="Name19" axis="ch" ptType="node" func="cnt" op="equ" val="4">
                <dgm:alg type="composite">
                  <dgm:param type="ar" val="1.8304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r" for="ch" forName="Parent" refType="w" fact="0.6229"/>
                  <dgm:constr type="t" for="ch" forName="Parent" refType="h" fact="0.2946"/>
                  <dgm:constr type="w" for="ch" forName="Parent" refType="w" fact="0.2862"/>
                  <dgm:constr type="h" for="ch" forName="Parent" refType="h" fact="0.5239"/>
                  <dgm:constr type="r" for="ch" forName="Child1Accent1" refType="w" fact="0.6096"/>
                  <dgm:constr type="t" for="ch" forName="Child1Accent1" refType="h" fact="0.2104"/>
                  <dgm:constr type="w" for="ch" forName="Child1Accent1" refType="w" fact="0.0566"/>
                  <dgm:constr type="h" for="ch" forName="Child1Accent1" refType="h" fact="0.1035"/>
                  <dgm:constr type="r" for="ch" forName="Child1Accent3" refType="w" fact="0.6999"/>
                  <dgm:constr type="t" for="ch" forName="Child1Accent3" refType="h" fact="0.128"/>
                  <dgm:constr type="w" for="ch" forName="Child1Accent3" refType="w" fact="0.0283"/>
                  <dgm:constr type="h" for="ch" forName="Child1Accent3" refType="h" fact="0.0518"/>
                  <dgm:constr type="r" for="ch" forName="Child1Accent4" refType="w" fact="0.7582"/>
                  <dgm:constr type="t" for="ch" forName="Child1Accent4" refType="h" fact="0.128"/>
                  <dgm:constr type="w" for="ch" forName="Child1Accent4" refType="w" fact="0.0283"/>
                  <dgm:constr type="h" for="ch" forName="Child1Accent4" refType="h" fact="0.0518"/>
                  <dgm:constr type="r" for="ch" forName="Child1Accent5" refType="w" fact="0.8165"/>
                  <dgm:constr type="t" for="ch" forName="Child1Accent5" refType="h" fact="0.128"/>
                  <dgm:constr type="w" for="ch" forName="Child1Accent5" refType="w" fact="0.0283"/>
                  <dgm:constr type="h" for="ch" forName="Child1Accent5" refType="h" fact="0.0518"/>
                  <dgm:constr type="r" for="ch" forName="Child1Accent6" refType="w" fact="0.8748"/>
                  <dgm:constr type="t" for="ch" forName="Child1Accent6" refType="h" fact="0.128"/>
                  <dgm:constr type="w" for="ch" forName="Child1Accent6" refType="w" fact="0.0283"/>
                  <dgm:constr type="h" for="ch" forName="Child1Accent6" refType="h" fact="0.0518"/>
                  <dgm:constr type="r" for="ch" forName="Child3Accent1" refType="w" fact="0.6842"/>
                  <dgm:constr type="t" for="ch" forName="Child3Accent1" refType="h" fact="0.6212"/>
                  <dgm:constr type="w" for="ch" forName="Child3Accent1" refType="w" fact="0.0566"/>
                  <dgm:constr type="h" for="ch" forName="Child3Accent1" refType="h" fact="0.1035"/>
                  <dgm:constr type="r" for="ch" forName="Child3Accent2" refType="w" fact="0.7311"/>
                  <dgm:constr type="t" for="ch" forName="Child3Accent2" refType="h" fact="0.6828"/>
                  <dgm:constr type="w" for="ch" forName="Child3Accent2" refType="w" fact="0.0283"/>
                  <dgm:constr type="h" for="ch" forName="Child3Accent2" refType="h" fact="0.0518"/>
                  <dgm:constr type="r" for="ch" forName="Child3Accent4" refType="w" fact="0.8386"/>
                  <dgm:constr type="t" for="ch" forName="Child3Accent4" refType="h" fact="0.6828"/>
                  <dgm:constr type="w" for="ch" forName="Child3Accent4" refType="w" fact="0.0283"/>
                  <dgm:constr type="h" for="ch" forName="Child3Accent4" refType="h" fact="0.0518"/>
                  <dgm:constr type="r" for="ch" forName="Child3Accent5" refType="w" fact="0.8923"/>
                  <dgm:constr type="t" for="ch" forName="Child3Accent5" refType="h" fact="0.6828"/>
                  <dgm:constr type="w" for="ch" forName="Child3Accent5" refType="w" fact="0.0283"/>
                  <dgm:constr type="h" for="ch" forName="Child3Accent5" refType="h" fact="0.0518"/>
                  <dgm:constr type="r" for="ch" forName="Child1Accent7" refType="w" fact="0.9332"/>
                  <dgm:constr type="t" for="ch" forName="Child1Accent7" refType="h" fact="0.128"/>
                  <dgm:constr type="w" for="ch" forName="Child1Accent7" refType="w" fact="0.0283"/>
                  <dgm:constr type="h" for="ch" forName="Child1Accent7" refType="h" fact="0.0518"/>
                  <dgm:constr type="r" for="ch" forName="Child3Accent6" refType="w" fact="0.9461"/>
                  <dgm:constr type="t" for="ch" forName="Child3Accent6" refType="h" fact="0.6828"/>
                  <dgm:constr type="w" for="ch" forName="Child3Accent6" refType="w" fact="0.0283"/>
                  <dgm:constr type="h" for="ch" forName="Child3Accent6" refType="h" fact="0.0518"/>
                  <dgm:constr type="r" for="ch" forName="Child1Accent8" refType="w" fact="0.9915"/>
                  <dgm:constr type="t" for="ch" forName="Child1Accent8" refType="h" fact="0.128"/>
                  <dgm:constr type="w" for="ch" forName="Child1Accent8" refType="w" fact="0.0283"/>
                  <dgm:constr type="h" for="ch" forName="Child1Accent8" refType="h" fact="0.0518"/>
                  <dgm:constr type="r" for="ch" forName="Child1Accent9" refType="w" fact="0"/>
                  <dgm:constr type="t" for="ch" forName="Child1Accent9" refType="h" fact="0"/>
                  <dgm:constr type="w" for="ch" forName="Child1Accent9" refType="w" fact="0"/>
                  <dgm:constr type="h" for="ch" forName="Child1Accent9" refType="h" fact="0"/>
                  <dgm:constr type="r" for="ch" forName="Child3Accent7" refType="w" fact="0.9998"/>
                  <dgm:constr type="t" for="ch" forName="Child3Accent7" refType="h" fact="0.6828"/>
                  <dgm:constr type="w" for="ch" forName="Child3Accent7" refType="w" fact="0.0283"/>
                  <dgm:constr type="h" for="ch" forName="Child3Accent7" refType="h" fact="0.0518"/>
                  <dgm:constr type="r" for="ch" forName="Child4Accent1" refType="w" fact="0.6096"/>
                  <dgm:constr type="t" for="ch" forName="Child4Accent1" refType="h" fact="0.8"/>
                  <dgm:constr type="w" for="ch" forName="Child4Accent1" refType="w" fact="0.0566"/>
                  <dgm:constr type="h" for="ch" forName="Child4Accent1" refType="h" fact="0.1035"/>
                  <dgm:constr type="r" for="ch" forName="Child4Accent3" refType="w" fact="0.7002"/>
                  <dgm:constr type="t" for="ch" forName="Child4Accent3" refType="h" fact="0.9482"/>
                  <dgm:constr type="w" for="ch" forName="Child4Accent3" refType="w" fact="0.0283"/>
                  <dgm:constr type="h" for="ch" forName="Child4Accent3" refType="h" fact="0.0518"/>
                  <dgm:constr type="r" for="ch" forName="Child4Accent4" refType="w" fact="0.7585"/>
                  <dgm:constr type="t" for="ch" forName="Child4Accent4" refType="h" fact="0.9482"/>
                  <dgm:constr type="w" for="ch" forName="Child4Accent4" refType="w" fact="0.0283"/>
                  <dgm:constr type="h" for="ch" forName="Child4Accent4" refType="h" fact="0.0518"/>
                  <dgm:constr type="r" for="ch" forName="Child4Accent5" refType="w" fact="0.8167"/>
                  <dgm:constr type="t" for="ch" forName="Child4Accent5" refType="h" fact="0.9482"/>
                  <dgm:constr type="w" for="ch" forName="Child4Accent5" refType="w" fact="0.0283"/>
                  <dgm:constr type="h" for="ch" forName="Child4Accent5" refType="h" fact="0.0518"/>
                  <dgm:constr type="r" for="ch" forName="Child4Accent6" refType="w" fact="0.8749"/>
                  <dgm:constr type="t" for="ch" forName="Child4Accent6" refType="h" fact="0.9482"/>
                  <dgm:constr type="w" for="ch" forName="Child4Accent6" refType="w" fact="0.0283"/>
                  <dgm:constr type="h" for="ch" forName="Child4Accent6" refType="h" fact="0.0518"/>
                  <dgm:constr type="r" for="ch" forName="Child4Accent7" refType="w" fact="0.9332"/>
                  <dgm:constr type="t" for="ch" forName="Child4Accent7" refType="h" fact="0.9482"/>
                  <dgm:constr type="w" for="ch" forName="Child4Accent7" refType="w" fact="0.0283"/>
                  <dgm:constr type="h" for="ch" forName="Child4Accent7" refType="h" fact="0.0518"/>
                  <dgm:constr type="r" for="ch" forName="Child4Accent8" refType="w" fact="0.9914"/>
                  <dgm:constr type="t" for="ch" forName="Child4Accent8" refType="h" fact="0.9482"/>
                  <dgm:constr type="w" for="ch" forName="Child4Accent8" refType="w" fact="0.0283"/>
                  <dgm:constr type="h" for="ch" forName="Child4Accent8" refType="h" fact="0.0518"/>
                  <dgm:constr type="r" for="ch" forName="Child2Accent1" refType="w" fact="0.6842"/>
                  <dgm:constr type="t" for="ch" forName="Child2Accent1" refType="h" fact="0.3725"/>
                  <dgm:constr type="w" for="ch" forName="Child2Accent1" refType="w" fact="0.0566"/>
                  <dgm:constr type="h" for="ch" forName="Child2Accent1" refType="h" fact="0.1035"/>
                  <dgm:constr type="r" for="ch" forName="Child4Accent2" refType="w" fact="0.642"/>
                  <dgm:constr type="t" for="ch" forName="Child4Accent2" refType="h" fact="0.8993"/>
                  <dgm:constr type="w" for="ch" forName="Child4Accent2" refType="w" fact="0.0283"/>
                  <dgm:constr type="h" for="ch" forName="Child4Accent2" refType="h" fact="0.0518"/>
                  <dgm:constr type="r" for="ch" forName="Child1Accent2" refType="w" fact="0.6415"/>
                  <dgm:constr type="t" for="ch" forName="Child1Accent2" refType="h" fact="0.162"/>
                  <dgm:constr type="w" for="ch" forName="Child1Accent2" refType="w" fact="0.0283"/>
                  <dgm:constr type="h" for="ch" forName="Child1Accent2" refType="h" fact="0.0518"/>
                  <dgm:constr type="r" for="ch" forName="Child3Accent3" refType="w" fact="0.7849"/>
                  <dgm:constr type="t" for="ch" forName="Child3Accent3" refType="h" fact="0.6828"/>
                  <dgm:constr type="w" for="ch" forName="Child3Accent3" refType="w" fact="0.0283"/>
                  <dgm:constr type="h" for="ch" forName="Child3Accent3" refType="h" fact="0.0518"/>
                  <dgm:constr type="r" for="ch" forName="Child2Accent2" refType="w" fact="0.7311"/>
                  <dgm:constr type="t" for="ch" forName="Child2Accent2" refType="h" fact="0.3937"/>
                  <dgm:constr type="w" for="ch" forName="Child2Accent2" refType="w" fact="0.0283"/>
                  <dgm:constr type="h" for="ch" forName="Child2Accent2" refType="h" fact="0.0518"/>
                  <dgm:constr type="r" for="ch" forName="Child2Accent4" refType="w" fact="0.8386"/>
                  <dgm:constr type="t" for="ch" forName="Child2Accent4" refType="h" fact="0.3937"/>
                  <dgm:constr type="w" for="ch" forName="Child2Accent4" refType="w" fact="0.0283"/>
                  <dgm:constr type="h" for="ch" forName="Child2Accent4" refType="h" fact="0.0518"/>
                  <dgm:constr type="r" for="ch" forName="Child2Accent5" refType="w" fact="0.8923"/>
                  <dgm:constr type="t" for="ch" forName="Child2Accent5" refType="h" fact="0.3937"/>
                  <dgm:constr type="w" for="ch" forName="Child2Accent5" refType="w" fact="0.0283"/>
                  <dgm:constr type="h" for="ch" forName="Child2Accent5" refType="h" fact="0.0518"/>
                  <dgm:constr type="r" for="ch" forName="Child2Accent6" refType="w" fact="0.9461"/>
                  <dgm:constr type="t" for="ch" forName="Child2Accent6" refType="h" fact="0.3937"/>
                  <dgm:constr type="w" for="ch" forName="Child2Accent6" refType="w" fact="0.0283"/>
                  <dgm:constr type="h" for="ch" forName="Child2Accent6" refType="h" fact="0.0518"/>
                  <dgm:constr type="r" for="ch" forName="Child2Accent7" refType="w" fact="0.9998"/>
                  <dgm:constr type="t" for="ch" forName="Child2Accent7" refType="h" fact="0.3937"/>
                  <dgm:constr type="w" for="ch" forName="Child2Accent7" refType="w" fact="0.0283"/>
                  <dgm:constr type="h" for="ch" forName="Child2Accent7" refType="h" fact="0.0518"/>
                  <dgm:constr type="r" for="ch" forName="Child2Accent3" refType="w" fact="0.7849"/>
                  <dgm:constr type="t" for="ch" forName="Child2Accent3" refType="h" fact="0.3937"/>
                  <dgm:constr type="w" for="ch" forName="Child2Accent3" refType="w" fact="0.0283"/>
                  <dgm:constr type="h" for="ch" forName="Child2Accent3" refType="h" fact="0.0518"/>
                  <dgm:constr type="r" for="ch" forName="ParentAccent1" refType="w" fact="0.0283"/>
                  <dgm:constr type="t" for="ch" forName="ParentAccent1" refType="h" fact="0.5316"/>
                  <dgm:constr type="w" for="ch" forName="ParentAccent1" refType="w" fact="0.0283"/>
                  <dgm:constr type="h" for="ch" forName="ParentAccent1" refType="h" fact="0.0518"/>
                  <dgm:constr type="r" for="ch" forName="ParentAccent2" refType="w" fact="0.0801"/>
                  <dgm:constr type="t" for="ch" forName="ParentAccent2" refType="h" fact="0.5316"/>
                  <dgm:constr type="w" for="ch" forName="ParentAccent2" refType="w" fact="0.0283"/>
                  <dgm:constr type="h" for="ch" forName="ParentAccent2" refType="h" fact="0.0518"/>
                  <dgm:constr type="r" for="ch" forName="ParentAccent3" refType="w" fact="0.1318"/>
                  <dgm:constr type="t" for="ch" forName="ParentAccent3" refType="h" fact="0.5316"/>
                  <dgm:constr type="w" for="ch" forName="ParentAccent3" refType="w" fact="0.0283"/>
                  <dgm:constr type="h" for="ch" forName="ParentAccent3" refType="h" fact="0.0518"/>
                  <dgm:constr type="r" for="ch" forName="ParentAccent4" refType="w" fact="0.1836"/>
                  <dgm:constr type="t" for="ch" forName="ParentAccent4" refType="h" fact="0.5316"/>
                  <dgm:constr type="w" for="ch" forName="ParentAccent4" refType="w" fact="0.0283"/>
                  <dgm:constr type="h" for="ch" forName="ParentAccent4" refType="h" fact="0.0518"/>
                  <dgm:constr type="r" for="ch" forName="ParentAccent5" refType="w" fact="0.2354"/>
                  <dgm:constr type="t" for="ch" forName="ParentAccent5" refType="h" fact="0.5316"/>
                  <dgm:constr type="w" for="ch" forName="ParentAccent5" refType="w" fact="0.0283"/>
                  <dgm:constr type="h" for="ch" forName="ParentAccent5" refType="h" fact="0.0518"/>
                  <dgm:constr type="r" for="ch" forName="ParentAccent6" refType="w" fact="0.3154"/>
                  <dgm:constr type="t" for="ch" forName="ParentAccent6" refType="h" fact="0.5057"/>
                  <dgm:constr type="w" for="ch" forName="ParentAccent6" refType="w" fact="0.0566"/>
                  <dgm:constr type="h" for="ch" forName="ParentAccent6" refType="h" fact="0.1035"/>
                  <dgm:constr type="r" for="ch" forName="ParentAccent7" refType="w" fact="0.0744"/>
                  <dgm:constr type="t" for="ch" forName="ParentAccent7" refType="h" fact="0.4247"/>
                  <dgm:constr type="w" for="ch" forName="ParentAccent7" refType="w" fact="0.0283"/>
                  <dgm:constr type="h" for="ch" forName="ParentAccent7" refType="h" fact="0.0518"/>
                  <dgm:constr type="r" for="ch" forName="ParentAccent8" refType="w" fact="0.0744"/>
                  <dgm:constr type="t" for="ch" forName="ParentAccent8" refType="h" fact="0.6392"/>
                  <dgm:constr type="w" for="ch" forName="ParentAccent8" refType="w" fact="0.0283"/>
                  <dgm:constr type="h" for="ch" forName="ParentAccent8" refType="h" fact="0.0518"/>
                  <dgm:constr type="r" for="ch" forName="ParentAccent9" refType="w" fact="0.0491"/>
                  <dgm:constr type="t" for="ch" forName="ParentAccent9" refType="h" fact="0.4712"/>
                  <dgm:constr type="w" for="ch" forName="ParentAccent9" refType="w" fact="0.0283"/>
                  <dgm:constr type="h" for="ch" forName="ParentAccent9" refType="h" fact="0.0518"/>
                  <dgm:constr type="r" for="ch" forName="ParentAccent10" refType="w" fact="0.0475"/>
                  <dgm:constr type="t" for="ch" forName="ParentAccent10" refType="h" fact="0.593"/>
                  <dgm:constr type="w" for="ch" forName="ParentAccent10" refType="w" fact="0.0283"/>
                  <dgm:constr type="h" for="ch" forName="ParentAccent10" refType="h" fact="0.0518"/>
                  <dgm:constr type="r" for="ch" forName="Child4" refType="w" fact="0.9919"/>
                  <dgm:constr type="t" for="ch" forName="Child4" refType="h" fact="0.8184"/>
                  <dgm:constr type="w" for="ch" forName="Child4" refType="w" fact="0.3192"/>
                  <dgm:constr type="h" for="ch" forName="Child4" refType="h" fact="0.1294"/>
                  <dgm:constr type="r" for="ch" forName="Child3" refType="w"/>
                  <dgm:constr type="t" for="ch" forName="Child3" refType="h" fact="0.5547"/>
                  <dgm:constr type="w" for="ch" forName="Child3" refType="w" fact="0.297"/>
                  <dgm:constr type="h" for="ch" forName="Child3" refType="h" fact="0.1294"/>
                  <dgm:constr type="r" for="ch" forName="Child2" refType="w"/>
                  <dgm:constr type="t" for="ch" forName="Child2" refType="h" fact="0.2662"/>
                  <dgm:constr type="w" for="ch" forName="Child2" refType="w" fact="0.297"/>
                  <dgm:constr type="h" for="ch" forName="Child2" refType="h" fact="0.1294"/>
                  <dgm:constr type="r" for="ch" forName="Child1" refType="w" fact="0.9919"/>
                  <dgm:constr type="t" for="ch" forName="Child1" refType="h" fact="0"/>
                  <dgm:constr type="w" for="ch" forName="Child1" refType="w" fact="0.3192"/>
                  <dgm:constr type="h" for="ch" forName="Child1" refType="h" fact="0.1294"/>
                </dgm:constrLst>
              </dgm:if>
              <dgm:else name="Name20">
                <dgm:alg type="composite">
                  <dgm:param type="ar" val="1.3278"/>
                </dgm:alg>
                <dgm:constrLst>
                  <dgm:constr type="primFontSz" for="des" forName="Child1" val="65"/>
                  <dgm:constr type="primFontSz" for="des" forName="Child1" refType="primFontSz" refFor="des" refForName="Parent" op="lte"/>
                  <dgm:constr type="primFontSz" for="des" forName="Child2" refType="primFontSz" refFor="des" refForName="Parent" op="lte"/>
                  <dgm:constr type="primFontSz" for="des" forName="Child3" refType="primFontSz" refFor="des" refForName="Parent" op="lte"/>
                  <dgm:constr type="primFontSz" for="des" forName="Child4" refType="primFontSz" refFor="des" refForName="Parent" op="lte"/>
                  <dgm:constr type="primFontSz" for="des" forName="Child5" refType="primFontSz" refFor="des" refForName="Parent" op="lte"/>
                  <dgm:constr type="primFontSz" for="des" forName="Child2" refType="primFontSz" refFor="des" refForName="Child1" op="equ"/>
                  <dgm:constr type="primFontSz" for="des" forName="Child3" refType="primFontSz" refFor="des" refForName="Child1" op="equ"/>
                  <dgm:constr type="primFontSz" for="des" forName="Child4" refType="primFontSz" refFor="des" refForName="Child1" op="equ"/>
                  <dgm:constr type="primFontSz" for="des" forName="Child5" refType="primFontSz" refFor="des" refForName="Child1" op="equ"/>
                  <dgm:constr type="r" for="ch" forName="Child2Accent1" refType="w" fact="0.6564"/>
                  <dgm:constr type="t" for="ch" forName="Child2Accent1" refType="h" fact="0.3184"/>
                  <dgm:constr type="w" for="ch" forName="Child2Accent1" refType="w" fact="0.0574"/>
                  <dgm:constr type="h" for="ch" forName="Child2Accent1" refType="h" fact="0.0763"/>
                  <dgm:constr type="r" for="ch" forName="Child2Accent2" refType="w" fact="0.6932"/>
                  <dgm:constr type="t" for="ch" forName="Child2Accent2" refType="h" fact="0.2781"/>
                  <dgm:constr type="w" for="ch" forName="Child2Accent2" refType="w" fact="0.0287"/>
                  <dgm:constr type="h" for="ch" forName="Child2Accent2" refType="h" fact="0.0381"/>
                  <dgm:constr type="r" for="ch" forName="Child2Accent3" refType="w" fact="0.7545"/>
                  <dgm:constr type="t" for="ch" forName="Child2Accent3" refType="h" fact="0.2781"/>
                  <dgm:constr type="w" for="ch" forName="Child2Accent3" refType="w" fact="0.0287"/>
                  <dgm:constr type="h" for="ch" forName="Child2Accent3" refType="h" fact="0.0381"/>
                  <dgm:constr type="r" for="ch" forName="Child2Accent4" refType="w" fact="0.8158"/>
                  <dgm:constr type="t" for="ch" forName="Child2Accent4" refType="h" fact="0.2781"/>
                  <dgm:constr type="w" for="ch" forName="Child2Accent4" refType="w" fact="0.0287"/>
                  <dgm:constr type="h" for="ch" forName="Child2Accent4" refType="h" fact="0.0381"/>
                  <dgm:constr type="r" for="ch" forName="Child2Accent5" refType="w" fact="0.8771"/>
                  <dgm:constr type="t" for="ch" forName="Child2Accent5" refType="h" fact="0.2781"/>
                  <dgm:constr type="w" for="ch" forName="Child2Accent5" refType="w" fact="0.0287"/>
                  <dgm:constr type="h" for="ch" forName="Child2Accent5" refType="h" fact="0.0381"/>
                  <dgm:constr type="r" for="ch" forName="Child2Accent6" refType="w" fact="0.9385"/>
                  <dgm:constr type="t" for="ch" forName="Child2Accent6" refType="h" fact="0.2781"/>
                  <dgm:constr type="w" for="ch" forName="Child2Accent6" refType="w" fact="0.0287"/>
                  <dgm:constr type="h" for="ch" forName="Child2Accent6" refType="h" fact="0.0381"/>
                  <dgm:constr type="r" for="ch" forName="Child2Accent7" refType="w" fact="0.9998"/>
                  <dgm:constr type="t" for="ch" forName="Child2Accent7" refType="h" fact="0.2781"/>
                  <dgm:constr type="w" for="ch" forName="Child2Accent7" refType="w" fact="0.0287"/>
                  <dgm:constr type="h" for="ch" forName="Child2Accent7" refType="h" fact="0.0381"/>
                  <dgm:constr type="r" for="ch" forName="Child3Accent1" refType="w" fact="0.716"/>
                  <dgm:constr type="t" for="ch" forName="Child3Accent1" refType="h" fact="0.5061"/>
                  <dgm:constr type="w" for="ch" forName="Child3Accent1" refType="w" fact="0.0574"/>
                  <dgm:constr type="h" for="ch" forName="Child3Accent1" refType="h" fact="0.0763"/>
                  <dgm:constr type="r" for="ch" forName="Child3Accent2" refType="w" fact="0.7728"/>
                  <dgm:constr type="t" for="ch" forName="Child3Accent2" refType="h" fact="0.5252"/>
                  <dgm:constr type="w" for="ch" forName="Child3Accent2" refType="w" fact="0.0287"/>
                  <dgm:constr type="h" for="ch" forName="Child3Accent2" refType="h" fact="0.0381"/>
                  <dgm:constr type="r" for="ch" forName="Child3Accent3" refType="w" fact="0.8295"/>
                  <dgm:constr type="t" for="ch" forName="Child3Accent3" refType="h" fact="0.5252"/>
                  <dgm:constr type="w" for="ch" forName="Child3Accent3" refType="w" fact="0.0287"/>
                  <dgm:constr type="h" for="ch" forName="Child3Accent3" refType="h" fact="0.0381"/>
                  <dgm:constr type="r" for="ch" forName="Child3Accent4" refType="w" fact="0.8863"/>
                  <dgm:constr type="t" for="ch" forName="Child3Accent4" refType="h" fact="0.5252"/>
                  <dgm:constr type="w" for="ch" forName="Child3Accent4" refType="w" fact="0.0287"/>
                  <dgm:constr type="h" for="ch" forName="Child3Accent4" refType="h" fact="0.0381"/>
                  <dgm:constr type="r" for="ch" forName="Child3Accent5" refType="w" fact="0.943"/>
                  <dgm:constr type="t" for="ch" forName="Child3Accent5" refType="h" fact="0.5252"/>
                  <dgm:constr type="w" for="ch" forName="Child3Accent5" refType="w" fact="0.0287"/>
                  <dgm:constr type="h" for="ch" forName="Child3Accent5" refType="h" fact="0.0381"/>
                  <dgm:constr type="r" for="ch" forName="Child3Accent6" refType="w" fact="0.9998"/>
                  <dgm:constr type="t" for="ch" forName="Child3Accent6" refType="h" fact="0.5252"/>
                  <dgm:constr type="w" for="ch" forName="Child3Accent6" refType="w" fact="0.0287"/>
                  <dgm:constr type="h" for="ch" forName="Child3Accent6" refType="h" fact="0.0381"/>
                  <dgm:constr type="r" for="ch" forName="Child3Accent7" refType="w" fact="0"/>
                  <dgm:constr type="t" for="ch" forName="Child3Accent7" refType="h" fact="0"/>
                  <dgm:constr type="w" for="ch" forName="Child3Accent7" refType="w" fact="0"/>
                  <dgm:constr type="h" for="ch" forName="Child3Accent7" refType="h" fact="0"/>
                  <dgm:constr type="r" for="ch" forName="Child4Accent1" refType="w" fact="0.6564"/>
                  <dgm:constr type="t" for="ch" forName="Child4Accent1" refType="h" fact="0.6908"/>
                  <dgm:constr type="w" for="ch" forName="Child4Accent1" refType="w" fact="0.0574"/>
                  <dgm:constr type="h" for="ch" forName="Child4Accent1" refType="h" fact="0.0763"/>
                  <dgm:constr type="r" for="ch" forName="Child4Accent2" refType="w" fact="0.6932"/>
                  <dgm:constr type="t" for="ch" forName="Child4Accent2" refType="h" fact="0.7684"/>
                  <dgm:constr type="w" for="ch" forName="Child4Accent2" refType="w" fact="0.0287"/>
                  <dgm:constr type="h" for="ch" forName="Child4Accent2" refType="h" fact="0.0381"/>
                  <dgm:constr type="r" for="ch" forName="Child4Accent3" refType="w" fact="0.7545"/>
                  <dgm:constr type="t" for="ch" forName="Child4Accent3" refType="h" fact="0.7684"/>
                  <dgm:constr type="w" for="ch" forName="Child4Accent3" refType="w" fact="0.0287"/>
                  <dgm:constr type="h" for="ch" forName="Child4Accent3" refType="h" fact="0.0381"/>
                  <dgm:constr type="r" for="ch" forName="Child4Accent4" refType="w" fact="0.8158"/>
                  <dgm:constr type="t" for="ch" forName="Child4Accent4" refType="h" fact="0.7684"/>
                  <dgm:constr type="w" for="ch" forName="Child4Accent4" refType="w" fact="0.0287"/>
                  <dgm:constr type="h" for="ch" forName="Child4Accent4" refType="h" fact="0.0381"/>
                  <dgm:constr type="r" for="ch" forName="Child4Accent5" refType="w" fact="0.8771"/>
                  <dgm:constr type="t" for="ch" forName="Child4Accent5" refType="h" fact="0.7684"/>
                  <dgm:constr type="w" for="ch" forName="Child4Accent5" refType="w" fact="0.0287"/>
                  <dgm:constr type="h" for="ch" forName="Child4Accent5" refType="h" fact="0.0381"/>
                  <dgm:constr type="r" for="ch" forName="Child4Accent6" refType="w" fact="0.9385"/>
                  <dgm:constr type="t" for="ch" forName="Child4Accent6" refType="h" fact="0.7684"/>
                  <dgm:constr type="w" for="ch" forName="Child4Accent6" refType="w" fact="0.0287"/>
                  <dgm:constr type="h" for="ch" forName="Child4Accent6" refType="h" fact="0.0381"/>
                  <dgm:constr type="r" for="ch" forName="Child4Accent7" refType="w" fact="0.9998"/>
                  <dgm:constr type="t" for="ch" forName="Child4Accent7" refType="h" fact="0.7684"/>
                  <dgm:constr type="w" for="ch" forName="Child4Accent7" refType="w" fact="0.0287"/>
                  <dgm:constr type="h" for="ch" forName="Child4Accent7" refType="h" fact="0.0381"/>
                  <dgm:constr type="r" for="ch" forName="Child4Accent8" refType="w" fact="0"/>
                  <dgm:constr type="t" for="ch" forName="Child4Accent8" refType="h" fact="0"/>
                  <dgm:constr type="w" for="ch" forName="Child4Accent8" refType="w" fact="0"/>
                  <dgm:constr type="h" for="ch" forName="Child4Accent8" refType="h" fact="0"/>
                  <dgm:constr type="r" for="ch" forName="ParentAccent1" refType="w" fact="0.0287"/>
                  <dgm:constr type="t" for="ch" forName="ParentAccent1" refType="h" fact="0.5252"/>
                  <dgm:constr type="w" for="ch" forName="ParentAccent1" refType="w" fact="0.0287"/>
                  <dgm:constr type="h" for="ch" forName="ParentAccent1" refType="h" fact="0.0381"/>
                  <dgm:constr type="r" for="ch" forName="ParentAccent2" refType="w" fact="0.0813"/>
                  <dgm:constr type="t" for="ch" forName="ParentAccent2" refType="h" fact="0.5252"/>
                  <dgm:constr type="w" for="ch" forName="ParentAccent2" refType="w" fact="0.0287"/>
                  <dgm:constr type="h" for="ch" forName="ParentAccent2" refType="h" fact="0.0381"/>
                  <dgm:constr type="r" for="ch" forName="ParentAccent3" refType="w" fact="0.1339"/>
                  <dgm:constr type="t" for="ch" forName="ParentAccent3" refType="h" fact="0.5252"/>
                  <dgm:constr type="w" for="ch" forName="ParentAccent3" refType="w" fact="0.0287"/>
                  <dgm:constr type="h" for="ch" forName="ParentAccent3" refType="h" fact="0.0381"/>
                  <dgm:constr type="r" for="ch" forName="ParentAccent4" refType="w" fact="0.1864"/>
                  <dgm:constr type="t" for="ch" forName="ParentAccent4" refType="h" fact="0.5252"/>
                  <dgm:constr type="w" for="ch" forName="ParentAccent4" refType="w" fact="0.0287"/>
                  <dgm:constr type="h" for="ch" forName="ParentAccent4" refType="h" fact="0.0381"/>
                  <dgm:constr type="r" for="ch" forName="ParentAccent5" refType="w" fact="0.239"/>
                  <dgm:constr type="t" for="ch" forName="ParentAccent5" refType="h" fact="0.5252"/>
                  <dgm:constr type="w" for="ch" forName="ParentAccent5" refType="w" fact="0.0287"/>
                  <dgm:constr type="h" for="ch" forName="ParentAccent5" refType="h" fact="0.0381"/>
                  <dgm:constr type="r" for="ch" forName="ParentAccent6" refType="w" fact="0.3203"/>
                  <dgm:constr type="t" for="ch" forName="ParentAccent6" refType="h" fact="0.5061"/>
                  <dgm:constr type="w" for="ch" forName="ParentAccent6" refType="w" fact="0.0574"/>
                  <dgm:constr type="h" for="ch" forName="ParentAccent6" refType="h" fact="0.0763"/>
                  <dgm:constr type="r" for="ch" forName="ParentAccent7" refType="w" fact="0.0755"/>
                  <dgm:constr type="t" for="ch" forName="ParentAccent7" refType="h" fact="0.4464"/>
                  <dgm:constr type="w" for="ch" forName="ParentAccent7" refType="w" fact="0.0287"/>
                  <dgm:constr type="h" for="ch" forName="ParentAccent7" refType="h" fact="0.0381"/>
                  <dgm:constr type="r" for="ch" forName="ParentAccent8" refType="w" fact="0.0755"/>
                  <dgm:constr type="t" for="ch" forName="ParentAccent8" refType="h" fact="0.6045"/>
                  <dgm:constr type="w" for="ch" forName="ParentAccent8" refType="w" fact="0.0287"/>
                  <dgm:constr type="h" for="ch" forName="ParentAccent8" refType="h" fact="0.0381"/>
                  <dgm:constr type="r" for="ch" forName="ParentAccent9" refType="w" fact="0.0499"/>
                  <dgm:constr type="t" for="ch" forName="ParentAccent9" refType="h" fact="0.4807"/>
                  <dgm:constr type="w" for="ch" forName="ParentAccent9" refType="w" fact="0.0287"/>
                  <dgm:constr type="h" for="ch" forName="ParentAccent9" refType="h" fact="0.0381"/>
                  <dgm:constr type="r" for="ch" forName="ParentAccent10" refType="w" fact="0.0482"/>
                  <dgm:constr type="t" for="ch" forName="ParentAccent10" refType="h" fact="0.5705"/>
                  <dgm:constr type="w" for="ch" forName="ParentAccent10" refType="w" fact="0.0287"/>
                  <dgm:constr type="h" for="ch" forName="ParentAccent10" refType="h" fact="0.0381"/>
                  <dgm:constr type="r" for="ch" forName="Child1Accent1" refType="w" fact="0.5181"/>
                  <dgm:constr type="t" for="ch" forName="Child1Accent1" refType="h" fact="0.2457"/>
                  <dgm:constr type="w" for="ch" forName="Child1Accent1" refType="w" fact="0.0574"/>
                  <dgm:constr type="h" for="ch" forName="Child1Accent1" refType="h" fact="0.0763"/>
                  <dgm:constr type="r" for="ch" forName="Child1Accent2" refType="w" fact="0.5542"/>
                  <dgm:constr type="t" for="ch" forName="Child1Accent2" refType="h" fact="0.2004"/>
                  <dgm:constr type="w" for="ch" forName="Child1Accent2" refType="w" fact="0.0287"/>
                  <dgm:constr type="h" for="ch" forName="Child1Accent2" refType="h" fact="0.0381"/>
                  <dgm:constr type="r" for="ch" forName="Child1Accent3" refType="w" fact="0.5946"/>
                  <dgm:constr type="t" for="ch" forName="Child1Accent3" refType="h" fact="0.1445"/>
                  <dgm:constr type="w" for="ch" forName="Child1Accent3" refType="w" fact="0.0287"/>
                  <dgm:constr type="h" for="ch" forName="Child1Accent3" refType="h" fact="0.0381"/>
                  <dgm:constr type="r" for="ch" forName="Child1Accent4" refType="w" fact="0.6347"/>
                  <dgm:constr type="t" for="ch" forName="Child1Accent4" refType="h" fact="0.097"/>
                  <dgm:constr type="w" for="ch" forName="Child1Accent4" refType="w" fact="0.0287"/>
                  <dgm:constr type="h" for="ch" forName="Child1Accent4" refType="h" fact="0.0381"/>
                  <dgm:constr type="r" for="ch" forName="Child1Accent5" refType="w" fact="0.696"/>
                  <dgm:constr type="t" for="ch" forName="Child1Accent5" refType="h" fact="0.097"/>
                  <dgm:constr type="w" for="ch" forName="Child1Accent5" refType="w" fact="0.0287"/>
                  <dgm:constr type="h" for="ch" forName="Child1Accent5" refType="h" fact="0.0381"/>
                  <dgm:constr type="r" for="ch" forName="Child1Accent6" refType="w" fact="0.7574"/>
                  <dgm:constr type="t" for="ch" forName="Child1Accent6" refType="h" fact="0.097"/>
                  <dgm:constr type="w" for="ch" forName="Child1Accent6" refType="w" fact="0.0287"/>
                  <dgm:constr type="h" for="ch" forName="Child1Accent6" refType="h" fact="0.0381"/>
                  <dgm:constr type="r" for="ch" forName="Child1Accent7" refType="w" fact="0.8187"/>
                  <dgm:constr type="t" for="ch" forName="Child1Accent7" refType="h" fact="0.097"/>
                  <dgm:constr type="w" for="ch" forName="Child1Accent7" refType="w" fact="0.0287"/>
                  <dgm:constr type="h" for="ch" forName="Child1Accent7" refType="h" fact="0.0381"/>
                  <dgm:constr type="r" for="ch" forName="Child1Accent8" refType="w" fact="0.88"/>
                  <dgm:constr type="t" for="ch" forName="Child1Accent8" refType="h" fact="0.097"/>
                  <dgm:constr type="w" for="ch" forName="Child1Accent8" refType="w" fact="0.0287"/>
                  <dgm:constr type="h" for="ch" forName="Child1Accent8" refType="h" fact="0.0381"/>
                  <dgm:constr type="r" for="ch" forName="Child1Accent9" refType="w" fact="0.9413"/>
                  <dgm:constr type="t" for="ch" forName="Child1Accent9" refType="h" fact="0.097"/>
                  <dgm:constr type="w" for="ch" forName="Child1Accent9" refType="w" fact="0.0287"/>
                  <dgm:constr type="h" for="ch" forName="Child1Accent9" refType="h" fact="0.0381"/>
                  <dgm:constr type="r" for="ch" forName="Child5Accent1" refType="w" fact="0.5181"/>
                  <dgm:constr type="t" for="ch" forName="Child5Accent1" refType="h" fact="0.7601"/>
                  <dgm:constr type="w" for="ch" forName="Child5Accent1" refType="w" fact="0.0574"/>
                  <dgm:constr type="h" for="ch" forName="Child5Accent1" refType="h" fact="0.0763"/>
                  <dgm:constr type="r" for="ch" forName="Child5Accent2" refType="w" fact="0.547"/>
                  <dgm:constr type="t" for="ch" forName="Child5Accent2" refType="h" fact="0.8375"/>
                  <dgm:constr type="w" for="ch" forName="Child5Accent2" refType="w" fact="0.0287"/>
                  <dgm:constr type="h" for="ch" forName="Child5Accent2" refType="h" fact="0.0381"/>
                  <dgm:constr type="r" for="ch" forName="Child5Accent3" refType="w" fact="0.5882"/>
                  <dgm:constr type="t" for="ch" forName="Child5Accent3" refType="h" fact="0.8991"/>
                  <dgm:constr type="w" for="ch" forName="Child5Accent3" refType="w" fact="0.0287"/>
                  <dgm:constr type="h" for="ch" forName="Child5Accent3" refType="h" fact="0.0381"/>
                  <dgm:constr type="r" for="ch" forName="Child5Accent4" refType="w" fact="0.6347"/>
                  <dgm:constr type="t" for="ch" forName="Child5Accent4" refType="h" fact="0.9619"/>
                  <dgm:constr type="w" for="ch" forName="Child5Accent4" refType="w" fact="0.0287"/>
                  <dgm:constr type="h" for="ch" forName="Child5Accent4" refType="h" fact="0.0381"/>
                  <dgm:constr type="r" for="ch" forName="Child5Accent5" refType="w" fact="0.696"/>
                  <dgm:constr type="t" for="ch" forName="Child5Accent5" refType="h" fact="0.9619"/>
                  <dgm:constr type="w" for="ch" forName="Child5Accent5" refType="w" fact="0.0287"/>
                  <dgm:constr type="h" for="ch" forName="Child5Accent5" refType="h" fact="0.0381"/>
                  <dgm:constr type="r" for="ch" forName="Child5Accent6" refType="w" fact="0.7574"/>
                  <dgm:constr type="t" for="ch" forName="Child5Accent6" refType="h" fact="0.9619"/>
                  <dgm:constr type="w" for="ch" forName="Child5Accent6" refType="w" fact="0.0287"/>
                  <dgm:constr type="h" for="ch" forName="Child5Accent6" refType="h" fact="0.0381"/>
                  <dgm:constr type="r" for="ch" forName="Child5Accent7" refType="w" fact="0.8187"/>
                  <dgm:constr type="t" for="ch" forName="Child5Accent7" refType="h" fact="0.9619"/>
                  <dgm:constr type="w" for="ch" forName="Child5Accent7" refType="w" fact="0.0287"/>
                  <dgm:constr type="h" for="ch" forName="Child5Accent7" refType="h" fact="0.0381"/>
                  <dgm:constr type="r" for="ch" forName="Child5Accent8" refType="w" fact="0.88"/>
                  <dgm:constr type="t" for="ch" forName="Child5Accent8" refType="h" fact="0.9619"/>
                  <dgm:constr type="w" for="ch" forName="Child5Accent8" refType="w" fact="0.0287"/>
                  <dgm:constr type="h" for="ch" forName="Child5Accent8" refType="h" fact="0.0381"/>
                  <dgm:constr type="r" for="ch" forName="Child5Accent9" refType="w" fact="0.9423"/>
                  <dgm:constr type="t" for="ch" forName="Child5Accent9" refType="h" fact="0.9619"/>
                  <dgm:constr type="w" for="ch" forName="Child5Accent9" refType="w" fact="0.0287"/>
                  <dgm:constr type="h" for="ch" forName="Child5Accent9" refType="h" fact="0.0381"/>
                  <dgm:constr type="r" for="ch" forName="Child5" refType="w" fact="0.9419"/>
                  <dgm:constr type="t" for="ch" forName="Child5" refType="h" fact="0.8635"/>
                  <dgm:constr type="w" for="ch" forName="Child5" refType="w" fact="0.3364"/>
                  <dgm:constr type="h" for="ch" forName="Child5" refType="h" fact="0.0981"/>
                  <dgm:constr type="r" for="ch" forName="Child4" refType="w"/>
                  <dgm:constr type="t" for="ch" forName="Child4" refType="h" fact="0.6701"/>
                  <dgm:constr type="w" for="ch" forName="Child4" refType="w" fact="0.3364"/>
                  <dgm:constr type="h" for="ch" forName="Child4" refType="h" fact="0.0981"/>
                  <dgm:constr type="r" for="ch" forName="Child3" refType="w"/>
                  <dgm:constr type="t" for="ch" forName="Child3" refType="h" fact="0.4276"/>
                  <dgm:constr type="w" for="ch" forName="Child3" refType="w" fact="0.2544"/>
                  <dgm:constr type="h" for="ch" forName="Child3" refType="h" fact="0.0981"/>
                  <dgm:constr type="r" for="ch" forName="Child2" refType="w"/>
                  <dgm:constr type="t" for="ch" forName="Child2" refType="h" fact="0.1798"/>
                  <dgm:constr type="w" for="ch" forName="Child2" refType="w" fact="0.3364"/>
                  <dgm:constr type="h" for="ch" forName="Child2" refType="h" fact="0.0981"/>
                  <dgm:constr type="r" for="ch" forName="Child1" refType="w" fact="0.9419"/>
                  <dgm:constr type="t" for="ch" forName="Child1" refType="h" fact="0"/>
                  <dgm:constr type="w" for="ch" forName="Child1" refType="w" fact="0.3364"/>
                  <dgm:constr type="h" for="ch" forName="Child1" refType="h" fact="0.0981"/>
                  <dgm:constr type="r" for="ch" forName="Parent" refType="w" fact="0.6347"/>
                  <dgm:constr type="t" for="ch" forName="Parent" refType="h" fact="0.3513"/>
                  <dgm:constr type="w" for="ch" forName="Parent" refType="w" fact="0.2906"/>
                  <dgm:constr type="h" for="ch" forName="Parent" refType="h" fact="0.3859"/>
                </dgm:constrLst>
              </dgm:else>
            </dgm:choose>
          </dgm:else>
        </dgm:choose>
        <dgm:layoutNode name="ParentAccent1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2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3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4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5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6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7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8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9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Accent10" styleLbl="alignNode1">
          <dgm:alg type="sp"/>
          <dgm:shape xmlns:r="http://schemas.openxmlformats.org/officeDocument/2006/relationships" type="ellipse" r:blip="">
            <dgm:adjLst/>
          </dgm:shape>
          <dgm:presOf/>
        </dgm:layoutNode>
        <dgm:layoutNode name="Parent" styleLbl="alignNode1">
          <dgm:varLst>
            <dgm:chMax val="5"/>
            <dgm:chPref val="3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 ptType="node"/>
          <dgm:constrLst>
            <dgm:constr type="lMarg" refType="primFontSz" fact="0.1"/>
            <dgm:constr type="rMarg" refType="primFontSz" fact="0.1"/>
            <dgm:constr type="tMarg" refType="primFontSz" fact="0.1"/>
            <dgm:constr type="bMarg" refType="primFontSz" fact="0.1"/>
          </dgm:constrLst>
          <dgm:ruleLst>
            <dgm:rule type="primFontSz" val="5" fact="NaN" max="NaN"/>
          </dgm:ruleLst>
        </dgm:layoutNode>
        <dgm:forEach name="Name21" axis="ch" ptType="node" cnt="1">
          <dgm:layoutNode name="Child1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1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2" axis="ch" ptType="node" st="2" cnt="1">
          <dgm:layoutNode name="Child2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2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3" axis="ch" ptType="node" st="3" cnt="1">
          <dgm:layoutNode name="Child3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3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4" axis="ch" ptType="node" st="4" cnt="1">
          <dgm:layoutNode name="Child4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4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  <dgm:forEach name="Name25" axis="ch" ptType="node" st="5" cnt="1">
          <dgm:layoutNode name="Child5Accent1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2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3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4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5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6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7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8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Accent9" styleLbl="alignNode1">
            <dgm:alg type="sp"/>
            <dgm:shape xmlns:r="http://schemas.openxmlformats.org/officeDocument/2006/relationships" type="ellipse" r:blip="">
              <dgm:adjLst/>
            </dgm:shape>
            <dgm:presOf/>
          </dgm:layoutNode>
          <dgm:layoutNode name="Child5" styleLbl="revTx">
            <dgm:varLst>
              <dgm:chMax/>
              <dgm:chPref val="0"/>
              <dgm:bulletEnabled val="1"/>
            </dgm:varLst>
            <dgm:alg type="tx">
              <dgm:param type="parTxLTRAlign" val="l"/>
              <dgm:param type="txAnchorVert" val="b"/>
              <dgm:param type="txAnchorVertCh" val="b"/>
            </dgm:alg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lMarg" refType="primFontSz" fact="0"/>
              <dgm:constr type="rMarg" refType="primFontSz" fact="0"/>
              <dgm:constr type="tMarg" refType="primFontSz" fact="0"/>
              <dgm:constr type="bMarg" refType="primFontSz" fact="0"/>
            </dgm:constrLst>
            <dgm:ruleLst>
              <dgm:rule type="primFontSz" val="5" fact="NaN" max="NaN"/>
            </dgm:ruleLst>
          </dgm:layoutNode>
        </dgm:forEach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298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408dddd754_34_2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408dddd754_34_2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408dddd754_34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408dddd754_34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408dddd754_34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408dddd754_34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624840" y="2910840"/>
            <a:ext cx="13155300" cy="14937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1pPr>
            <a:lvl2pPr lvl="1" rt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2pPr>
            <a:lvl3pPr lvl="2" rt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3pPr>
            <a:lvl4pPr lvl="3" rt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4pPr>
            <a:lvl5pPr lvl="4" rt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5pPr>
            <a:lvl6pPr lvl="5" rt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6pPr>
            <a:lvl7pPr lvl="6" rt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7pPr>
            <a:lvl8pPr lvl="7" rt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8pPr>
            <a:lvl9pPr lvl="8" rtl="0">
              <a:spcBef>
                <a:spcPts val="0"/>
              </a:spcBef>
              <a:spcAft>
                <a:spcPts val="0"/>
              </a:spcAft>
              <a:buSzPts val="7700"/>
              <a:buNone/>
              <a:defRPr sz="77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624840" y="4462608"/>
            <a:ext cx="13155300" cy="6927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Title / White">
  <p:cSld name="BIG_NUMBER">
    <p:bg>
      <p:bgPr>
        <a:solidFill>
          <a:srgbClr val="FFFFFF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3"/>
          <p:cNvSpPr txBox="1">
            <a:spLocks noGrp="1"/>
          </p:cNvSpPr>
          <p:nvPr>
            <p:ph type="subTitle" idx="1"/>
          </p:nvPr>
        </p:nvSpPr>
        <p:spPr>
          <a:xfrm>
            <a:off x="1363366" y="6774759"/>
            <a:ext cx="6360000" cy="4071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B7B7B7"/>
                </a:solidFill>
              </a:defRPr>
            </a:lvl1pPr>
            <a:lvl2pPr lvl="1" rtl="0">
              <a:spcBef>
                <a:spcPts val="2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2pPr>
            <a:lvl3pPr lvl="2" rtl="0">
              <a:spcBef>
                <a:spcPts val="2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3pPr>
            <a:lvl4pPr lvl="3" rtl="0">
              <a:spcBef>
                <a:spcPts val="2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4pPr>
            <a:lvl5pPr lvl="4" rtl="0">
              <a:spcBef>
                <a:spcPts val="2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5pPr>
            <a:lvl6pPr lvl="5" rtl="0">
              <a:spcBef>
                <a:spcPts val="2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6pPr>
            <a:lvl7pPr lvl="6" rtl="0">
              <a:spcBef>
                <a:spcPts val="2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7pPr>
            <a:lvl8pPr lvl="7" rtl="0">
              <a:spcBef>
                <a:spcPts val="2600"/>
              </a:spcBef>
              <a:spcAft>
                <a:spcPts val="0"/>
              </a:spcAft>
              <a:buNone/>
              <a:defRPr>
                <a:solidFill>
                  <a:srgbClr val="B7B7B7"/>
                </a:solidFill>
              </a:defRPr>
            </a:lvl8pPr>
            <a:lvl9pPr lvl="8" rtl="0">
              <a:spcBef>
                <a:spcPts val="2600"/>
              </a:spcBef>
              <a:spcAft>
                <a:spcPts val="2600"/>
              </a:spcAft>
              <a:buNone/>
              <a:defRPr>
                <a:solidFill>
                  <a:srgbClr val="B7B7B7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sldNum" idx="12"/>
          </p:nvPr>
        </p:nvSpPr>
        <p:spPr>
          <a:xfrm>
            <a:off x="12067706" y="393877"/>
            <a:ext cx="877800" cy="6297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>
            <a:noAutofit/>
          </a:bodyPr>
          <a:lstStyle>
            <a:lvl1pPr lvl="0" rtl="0">
              <a:buNone/>
              <a:defRPr sz="1000">
                <a:solidFill>
                  <a:srgbClr val="D7D7D7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buNone/>
              <a:defRPr sz="1000">
                <a:solidFill>
                  <a:srgbClr val="D7D7D7"/>
                </a:solidFill>
                <a:latin typeface="Roboto Mono"/>
                <a:ea typeface="Roboto Mono"/>
                <a:cs typeface="Roboto Mono"/>
                <a:sym typeface="Roboto Mono"/>
              </a:defRPr>
            </a:lvl2pPr>
            <a:lvl3pPr lvl="2" rtl="0">
              <a:buNone/>
              <a:defRPr sz="1000">
                <a:solidFill>
                  <a:srgbClr val="D7D7D7"/>
                </a:solidFill>
                <a:latin typeface="Roboto Mono"/>
                <a:ea typeface="Roboto Mono"/>
                <a:cs typeface="Roboto Mono"/>
                <a:sym typeface="Roboto Mono"/>
              </a:defRPr>
            </a:lvl3pPr>
            <a:lvl4pPr lvl="3" rtl="0">
              <a:buNone/>
              <a:defRPr sz="1000">
                <a:solidFill>
                  <a:srgbClr val="D7D7D7"/>
                </a:solidFill>
                <a:latin typeface="Roboto Mono"/>
                <a:ea typeface="Roboto Mono"/>
                <a:cs typeface="Roboto Mono"/>
                <a:sym typeface="Roboto Mono"/>
              </a:defRPr>
            </a:lvl4pPr>
            <a:lvl5pPr lvl="4" rtl="0">
              <a:buNone/>
              <a:defRPr sz="1000">
                <a:solidFill>
                  <a:srgbClr val="D7D7D7"/>
                </a:solidFill>
                <a:latin typeface="Roboto Mono"/>
                <a:ea typeface="Roboto Mono"/>
                <a:cs typeface="Roboto Mono"/>
                <a:sym typeface="Roboto Mono"/>
              </a:defRPr>
            </a:lvl5pPr>
            <a:lvl6pPr lvl="5" rtl="0">
              <a:buNone/>
              <a:defRPr sz="1000">
                <a:solidFill>
                  <a:srgbClr val="D7D7D7"/>
                </a:solidFill>
                <a:latin typeface="Roboto Mono"/>
                <a:ea typeface="Roboto Mono"/>
                <a:cs typeface="Roboto Mono"/>
                <a:sym typeface="Roboto Mono"/>
              </a:defRPr>
            </a:lvl6pPr>
            <a:lvl7pPr lvl="6" rtl="0">
              <a:buNone/>
              <a:defRPr sz="1000">
                <a:solidFill>
                  <a:srgbClr val="D7D7D7"/>
                </a:solidFill>
                <a:latin typeface="Roboto Mono"/>
                <a:ea typeface="Roboto Mono"/>
                <a:cs typeface="Roboto Mono"/>
                <a:sym typeface="Roboto Mono"/>
              </a:defRPr>
            </a:lvl7pPr>
            <a:lvl8pPr lvl="7" rtl="0">
              <a:buNone/>
              <a:defRPr sz="1000">
                <a:solidFill>
                  <a:srgbClr val="D7D7D7"/>
                </a:solidFill>
                <a:latin typeface="Roboto Mono"/>
                <a:ea typeface="Roboto Mono"/>
                <a:cs typeface="Roboto Mono"/>
                <a:sym typeface="Roboto Mono"/>
              </a:defRPr>
            </a:lvl8pPr>
            <a:lvl9pPr lvl="8" rtl="0">
              <a:buNone/>
              <a:defRPr sz="1000">
                <a:solidFill>
                  <a:srgbClr val="D7D7D7"/>
                </a:solidFill>
                <a:latin typeface="Roboto Mono"/>
                <a:ea typeface="Roboto Mono"/>
                <a:cs typeface="Roboto Mono"/>
                <a:sym typeface="Roboto Mon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title"/>
          </p:nvPr>
        </p:nvSpPr>
        <p:spPr>
          <a:xfrm>
            <a:off x="1322883" y="3531119"/>
            <a:ext cx="10979400" cy="10254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rgbClr val="4285F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rgbClr val="4285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rgbClr val="4285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rgbClr val="4285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rgbClr val="4285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rgbClr val="4285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rgbClr val="4285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rgbClr val="4285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5400">
                <a:solidFill>
                  <a:srgbClr val="4285F3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23"/>
          <p:cNvSpPr txBox="1">
            <a:spLocks noGrp="1"/>
          </p:cNvSpPr>
          <p:nvPr>
            <p:ph type="subTitle" idx="2"/>
          </p:nvPr>
        </p:nvSpPr>
        <p:spPr>
          <a:xfrm>
            <a:off x="1363364" y="3260976"/>
            <a:ext cx="10979400" cy="4959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300">
                <a:solidFill>
                  <a:srgbClr val="545454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2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600"/>
              </a:spcBef>
              <a:spcAft>
                <a:spcPts val="260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3"/>
          <p:cNvSpPr txBox="1">
            <a:spLocks noGrp="1"/>
          </p:cNvSpPr>
          <p:nvPr>
            <p:ph type="subTitle" idx="3"/>
          </p:nvPr>
        </p:nvSpPr>
        <p:spPr>
          <a:xfrm>
            <a:off x="1351520" y="6601480"/>
            <a:ext cx="6360000" cy="2982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rgbClr val="545454"/>
                </a:solidFill>
              </a:defRPr>
            </a:lvl1pPr>
            <a:lvl2pPr lvl="1" rtl="0">
              <a:spcBef>
                <a:spcPts val="2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2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2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2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2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2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2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2600"/>
              </a:spcBef>
              <a:spcAft>
                <a:spcPts val="260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4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64" descr="Artboard 1 copy 2-100.jpg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64"/>
          <p:cNvSpPr txBox="1">
            <a:spLocks noGrp="1"/>
          </p:cNvSpPr>
          <p:nvPr>
            <p:ph type="ctrTitle"/>
          </p:nvPr>
        </p:nvSpPr>
        <p:spPr>
          <a:xfrm>
            <a:off x="498720" y="1413360"/>
            <a:ext cx="13632900" cy="29400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300"/>
              <a:buNone/>
              <a:defRPr sz="83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250" name="Google Shape;250;p64"/>
          <p:cNvSpPr txBox="1">
            <a:spLocks noGrp="1"/>
          </p:cNvSpPr>
          <p:nvPr>
            <p:ph type="subTitle" idx="1"/>
          </p:nvPr>
        </p:nvSpPr>
        <p:spPr>
          <a:xfrm>
            <a:off x="498720" y="4534600"/>
            <a:ext cx="13632900" cy="12681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5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2">
  <p:cSld name="TITLE_1_2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65"/>
          <p:cNvPicPr preferRelativeResize="0"/>
          <p:nvPr/>
        </p:nvPicPr>
        <p:blipFill rotWithShape="1">
          <a:blip r:embed="rId2">
            <a:alphaModFix/>
          </a:blip>
          <a:srcRect l="-7240" r="7239"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 1">
  <p:cSld name="TITLE_1_1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6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9060" y="-19140"/>
            <a:ext cx="14630400" cy="8253381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66"/>
          <p:cNvSpPr txBox="1">
            <a:spLocks noGrp="1"/>
          </p:cNvSpPr>
          <p:nvPr>
            <p:ph type="ctrTitle"/>
          </p:nvPr>
        </p:nvSpPr>
        <p:spPr>
          <a:xfrm>
            <a:off x="1671840" y="970440"/>
            <a:ext cx="11286600" cy="29400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300"/>
              <a:buNone/>
              <a:defRPr sz="8300"/>
            </a:lvl9pPr>
          </a:lstStyle>
          <a:p>
            <a:endParaRPr/>
          </a:p>
        </p:txBody>
      </p:sp>
      <p:sp>
        <p:nvSpPr>
          <p:cNvPr id="256" name="Google Shape;256;p66"/>
          <p:cNvSpPr txBox="1">
            <a:spLocks noGrp="1"/>
          </p:cNvSpPr>
          <p:nvPr>
            <p:ph type="subTitle" idx="1"/>
          </p:nvPr>
        </p:nvSpPr>
        <p:spPr>
          <a:xfrm>
            <a:off x="1671840" y="4227120"/>
            <a:ext cx="11286600" cy="12681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67"/>
          <p:cNvSpPr txBox="1">
            <a:spLocks noGrp="1"/>
          </p:cNvSpPr>
          <p:nvPr>
            <p:ph type="title"/>
          </p:nvPr>
        </p:nvSpPr>
        <p:spPr>
          <a:xfrm>
            <a:off x="498720" y="426080"/>
            <a:ext cx="13632900" cy="9165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800"/>
              <a:buFont typeface="Google Sans"/>
              <a:buNone/>
              <a:defRPr sz="580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500"/>
              <a:buFont typeface="Google Sans"/>
              <a:buNone/>
              <a:defRPr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500"/>
              <a:buFont typeface="Google Sans"/>
              <a:buNone/>
              <a:defRPr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500"/>
              <a:buFont typeface="Google Sans"/>
              <a:buNone/>
              <a:defRPr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500"/>
              <a:buFont typeface="Google Sans"/>
              <a:buNone/>
              <a:defRPr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500"/>
              <a:buFont typeface="Google Sans"/>
              <a:buNone/>
              <a:defRPr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500"/>
              <a:buFont typeface="Google Sans"/>
              <a:buNone/>
              <a:defRPr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500"/>
              <a:buFont typeface="Google Sans"/>
              <a:buNone/>
              <a:defRPr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500"/>
              <a:buFont typeface="Google Sans"/>
              <a:buNone/>
              <a:defRPr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sp>
        <p:nvSpPr>
          <p:cNvPr id="259" name="Google Shape;259;p67"/>
          <p:cNvSpPr txBox="1">
            <a:spLocks noGrp="1"/>
          </p:cNvSpPr>
          <p:nvPr>
            <p:ph type="body" idx="1"/>
          </p:nvPr>
        </p:nvSpPr>
        <p:spPr>
          <a:xfrm>
            <a:off x="498720" y="2408680"/>
            <a:ext cx="13632900" cy="51645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431800" rtl="0">
              <a:spcBef>
                <a:spcPts val="0"/>
              </a:spcBef>
              <a:spcAft>
                <a:spcPts val="0"/>
              </a:spcAft>
              <a:buSzPts val="3200"/>
              <a:buFont typeface="Google Sans"/>
              <a:buChar char="●"/>
              <a:defRPr sz="3200">
                <a:latin typeface="Google Sans"/>
                <a:ea typeface="Google Sans"/>
                <a:cs typeface="Google Sans"/>
                <a:sym typeface="Google Sans"/>
              </a:defRPr>
            </a:lvl1pPr>
            <a:lvl2pPr marL="914400" lvl="1" indent="-368300" rtl="0">
              <a:spcBef>
                <a:spcPts val="2600"/>
              </a:spcBef>
              <a:spcAft>
                <a:spcPts val="0"/>
              </a:spcAft>
              <a:buSzPts val="2200"/>
              <a:buFont typeface="Google Sans"/>
              <a:buChar char="○"/>
              <a:defRPr>
                <a:latin typeface="Google Sans"/>
                <a:ea typeface="Google Sans"/>
                <a:cs typeface="Google Sans"/>
                <a:sym typeface="Google Sans"/>
              </a:defRPr>
            </a:lvl2pPr>
            <a:lvl3pPr marL="1371600" lvl="2" indent="-368300" rtl="0">
              <a:spcBef>
                <a:spcPts val="2600"/>
              </a:spcBef>
              <a:spcAft>
                <a:spcPts val="0"/>
              </a:spcAft>
              <a:buSzPts val="2200"/>
              <a:buFont typeface="Google Sans"/>
              <a:buChar char="■"/>
              <a:defRPr>
                <a:latin typeface="Google Sans"/>
                <a:ea typeface="Google Sans"/>
                <a:cs typeface="Google Sans"/>
                <a:sym typeface="Google Sans"/>
              </a:defRPr>
            </a:lvl3pPr>
            <a:lvl4pPr marL="1828800" lvl="3" indent="-368300" rtl="0">
              <a:spcBef>
                <a:spcPts val="2600"/>
              </a:spcBef>
              <a:spcAft>
                <a:spcPts val="0"/>
              </a:spcAft>
              <a:buSzPts val="2200"/>
              <a:buFont typeface="Google Sans"/>
              <a:buChar char="●"/>
              <a:defRPr>
                <a:latin typeface="Google Sans"/>
                <a:ea typeface="Google Sans"/>
                <a:cs typeface="Google Sans"/>
                <a:sym typeface="Google Sans"/>
              </a:defRPr>
            </a:lvl4pPr>
            <a:lvl5pPr marL="2286000" lvl="4" indent="-368300" rtl="0">
              <a:spcBef>
                <a:spcPts val="2600"/>
              </a:spcBef>
              <a:spcAft>
                <a:spcPts val="0"/>
              </a:spcAft>
              <a:buSzPts val="2200"/>
              <a:buFont typeface="Google Sans"/>
              <a:buChar char="○"/>
              <a:defRPr>
                <a:latin typeface="Google Sans"/>
                <a:ea typeface="Google Sans"/>
                <a:cs typeface="Google Sans"/>
                <a:sym typeface="Google Sans"/>
              </a:defRPr>
            </a:lvl5pPr>
            <a:lvl6pPr marL="2743200" lvl="5" indent="-368300" rtl="0">
              <a:spcBef>
                <a:spcPts val="2600"/>
              </a:spcBef>
              <a:spcAft>
                <a:spcPts val="0"/>
              </a:spcAft>
              <a:buSzPts val="2200"/>
              <a:buFont typeface="Google Sans"/>
              <a:buChar char="■"/>
              <a:defRPr>
                <a:latin typeface="Google Sans"/>
                <a:ea typeface="Google Sans"/>
                <a:cs typeface="Google Sans"/>
                <a:sym typeface="Google Sans"/>
              </a:defRPr>
            </a:lvl6pPr>
            <a:lvl7pPr marL="3200400" lvl="6" indent="-368300" rtl="0">
              <a:spcBef>
                <a:spcPts val="2600"/>
              </a:spcBef>
              <a:spcAft>
                <a:spcPts val="0"/>
              </a:spcAft>
              <a:buSzPts val="2200"/>
              <a:buFont typeface="Google Sans"/>
              <a:buChar char="●"/>
              <a:defRPr>
                <a:latin typeface="Google Sans"/>
                <a:ea typeface="Google Sans"/>
                <a:cs typeface="Google Sans"/>
                <a:sym typeface="Google Sans"/>
              </a:defRPr>
            </a:lvl7pPr>
            <a:lvl8pPr marL="3657600" lvl="7" indent="-368300" rtl="0">
              <a:spcBef>
                <a:spcPts val="2600"/>
              </a:spcBef>
              <a:spcAft>
                <a:spcPts val="0"/>
              </a:spcAft>
              <a:buSzPts val="2200"/>
              <a:buFont typeface="Google Sans"/>
              <a:buChar char="○"/>
              <a:defRPr>
                <a:latin typeface="Google Sans"/>
                <a:ea typeface="Google Sans"/>
                <a:cs typeface="Google Sans"/>
                <a:sym typeface="Google Sans"/>
              </a:defRPr>
            </a:lvl8pPr>
            <a:lvl9pPr marL="4114800" lvl="8" indent="-368300" rtl="0">
              <a:spcBef>
                <a:spcPts val="2600"/>
              </a:spcBef>
              <a:spcAft>
                <a:spcPts val="2600"/>
              </a:spcAft>
              <a:buSzPts val="2200"/>
              <a:buFont typeface="Google Sans"/>
              <a:buChar char="■"/>
              <a:defRPr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>
            <a:endParaRPr/>
          </a:p>
        </p:txBody>
      </p:sp>
      <p:pic>
        <p:nvPicPr>
          <p:cNvPr id="260" name="Google Shape;260;p67"/>
          <p:cNvPicPr preferRelativeResize="0"/>
          <p:nvPr/>
        </p:nvPicPr>
        <p:blipFill rotWithShape="1">
          <a:blip r:embed="rId2">
            <a:alphaModFix/>
          </a:blip>
          <a:srcRect l="7762" r="-8579" b="-23411"/>
          <a:stretch/>
        </p:blipFill>
        <p:spPr>
          <a:xfrm rot="10800000">
            <a:off x="7055249" y="2520060"/>
            <a:ext cx="7575151" cy="5709539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67"/>
          <p:cNvSpPr/>
          <p:nvPr/>
        </p:nvSpPr>
        <p:spPr>
          <a:xfrm>
            <a:off x="6362865" y="3404925"/>
            <a:ext cx="6029700" cy="4276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54850" tIns="54850" rIns="54850" bIns="54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67"/>
          <p:cNvSpPr/>
          <p:nvPr/>
        </p:nvSpPr>
        <p:spPr>
          <a:xfrm>
            <a:off x="8600580" y="2703795"/>
            <a:ext cx="6029700" cy="120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54850" tIns="54850" rIns="54850" bIns="54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67"/>
          <p:cNvSpPr/>
          <p:nvPr/>
        </p:nvSpPr>
        <p:spPr>
          <a:xfrm>
            <a:off x="7827915" y="3150780"/>
            <a:ext cx="6029700" cy="1209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54850" tIns="54850" rIns="54850" bIns="54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68" descr="FDS17-Deck-Slides-15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68"/>
          <p:cNvSpPr txBox="1">
            <a:spLocks noGrp="1"/>
          </p:cNvSpPr>
          <p:nvPr>
            <p:ph type="title"/>
          </p:nvPr>
        </p:nvSpPr>
        <p:spPr>
          <a:xfrm>
            <a:off x="498720" y="426080"/>
            <a:ext cx="13632900" cy="9165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68"/>
          <p:cNvSpPr txBox="1">
            <a:spLocks noGrp="1"/>
          </p:cNvSpPr>
          <p:nvPr>
            <p:ph type="body" idx="1"/>
          </p:nvPr>
        </p:nvSpPr>
        <p:spPr>
          <a:xfrm>
            <a:off x="498720" y="2185280"/>
            <a:ext cx="6642600" cy="54663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412750" rtl="0">
              <a:spcBef>
                <a:spcPts val="0"/>
              </a:spcBef>
              <a:spcAft>
                <a:spcPts val="0"/>
              </a:spcAft>
              <a:buSzPts val="2900"/>
              <a:buChar char="￮"/>
              <a:defRPr sz="3800"/>
            </a:lvl1pPr>
            <a:lvl2pPr marL="914400" lvl="1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3pPr>
            <a:lvl4pPr marL="1828800" lvl="3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4pPr>
            <a:lvl5pPr marL="2286000" lvl="4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6pPr>
            <a:lvl7pPr marL="3200400" lvl="6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7pPr>
            <a:lvl8pPr marL="3657600" lvl="7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rtl="0">
              <a:spcBef>
                <a:spcPts val="4800"/>
              </a:spcBef>
              <a:spcAft>
                <a:spcPts val="4800"/>
              </a:spcAft>
              <a:buSzPts val="1900"/>
              <a:buChar char="○"/>
              <a:defRPr sz="1900"/>
            </a:lvl9pPr>
          </a:lstStyle>
          <a:p>
            <a:endParaRPr/>
          </a:p>
        </p:txBody>
      </p:sp>
      <p:sp>
        <p:nvSpPr>
          <p:cNvPr id="268" name="Google Shape;268;p68"/>
          <p:cNvSpPr txBox="1">
            <a:spLocks noGrp="1"/>
          </p:cNvSpPr>
          <p:nvPr>
            <p:ph type="body" idx="2"/>
          </p:nvPr>
        </p:nvSpPr>
        <p:spPr>
          <a:xfrm>
            <a:off x="7488960" y="2185280"/>
            <a:ext cx="6642600" cy="54663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412750" rtl="0">
              <a:spcBef>
                <a:spcPts val="0"/>
              </a:spcBef>
              <a:spcAft>
                <a:spcPts val="0"/>
              </a:spcAft>
              <a:buSzPts val="2900"/>
              <a:buChar char="￮"/>
              <a:defRPr sz="3800"/>
            </a:lvl1pPr>
            <a:lvl2pPr marL="914400" lvl="1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3pPr>
            <a:lvl4pPr marL="1828800" lvl="3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4pPr>
            <a:lvl5pPr marL="2286000" lvl="4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6pPr>
            <a:lvl7pPr marL="3200400" lvl="6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7pPr>
            <a:lvl8pPr marL="3657600" lvl="7" indent="-349250" rtl="0">
              <a:spcBef>
                <a:spcPts val="480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rtl="0">
              <a:spcBef>
                <a:spcPts val="4800"/>
              </a:spcBef>
              <a:spcAft>
                <a:spcPts val="4800"/>
              </a:spcAft>
              <a:buSzPts val="1900"/>
              <a:buChar char="○"/>
              <a:defRPr sz="1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69" descr="FDS17-Deck-Slides-06.jpg"/>
          <p:cNvPicPr preferRelativeResize="0"/>
          <p:nvPr/>
        </p:nvPicPr>
        <p:blipFill rotWithShape="1">
          <a:blip r:embed="rId2">
            <a:alphaModFix/>
          </a:blip>
          <a:srcRect l="49" r="39"/>
          <a:stretch/>
        </p:blipFill>
        <p:spPr>
          <a:xfrm>
            <a:off x="6778" y="-1"/>
            <a:ext cx="14616845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69"/>
          <p:cNvSpPr txBox="1">
            <a:spLocks noGrp="1"/>
          </p:cNvSpPr>
          <p:nvPr>
            <p:ph type="title"/>
          </p:nvPr>
        </p:nvSpPr>
        <p:spPr>
          <a:xfrm>
            <a:off x="498720" y="712040"/>
            <a:ext cx="12425100" cy="9165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72" name="Google Shape;272;p69"/>
          <p:cNvSpPr txBox="1">
            <a:spLocks noGrp="1"/>
          </p:cNvSpPr>
          <p:nvPr>
            <p:ph type="body" idx="1"/>
          </p:nvPr>
        </p:nvSpPr>
        <p:spPr>
          <a:xfrm>
            <a:off x="498720" y="2327560"/>
            <a:ext cx="8515200" cy="55143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431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rtl="0">
              <a:spcBef>
                <a:spcPts val="2600"/>
              </a:spcBef>
              <a:spcAft>
                <a:spcPts val="2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bg>
      <p:bgPr>
        <a:solidFill>
          <a:srgbClr val="039BE5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70"/>
          <p:cNvSpPr txBox="1">
            <a:spLocks noGrp="1"/>
          </p:cNvSpPr>
          <p:nvPr>
            <p:ph type="title"/>
          </p:nvPr>
        </p:nvSpPr>
        <p:spPr>
          <a:xfrm>
            <a:off x="498720" y="712040"/>
            <a:ext cx="13632900" cy="9165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70"/>
          <p:cNvSpPr txBox="1">
            <a:spLocks noGrp="1"/>
          </p:cNvSpPr>
          <p:nvPr>
            <p:ph type="body" idx="1"/>
          </p:nvPr>
        </p:nvSpPr>
        <p:spPr>
          <a:xfrm>
            <a:off x="498720" y="2327560"/>
            <a:ext cx="13632900" cy="55143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431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rtl="0">
              <a:spcBef>
                <a:spcPts val="2600"/>
              </a:spcBef>
              <a:spcAft>
                <a:spcPts val="2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 1">
  <p:cSld name="TITLE_ONLY_1_1"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71"/>
          <p:cNvSpPr/>
          <p:nvPr/>
        </p:nvSpPr>
        <p:spPr>
          <a:xfrm>
            <a:off x="165" y="-28455"/>
            <a:ext cx="7315200" cy="8321100"/>
          </a:xfrm>
          <a:prstGeom prst="rect">
            <a:avLst/>
          </a:prstGeom>
          <a:solidFill>
            <a:srgbClr val="039BE5"/>
          </a:solidFill>
          <a:ln>
            <a:noFill/>
          </a:ln>
        </p:spPr>
        <p:txBody>
          <a:bodyPr spcFirstLastPara="1" wrap="square" lIns="54850" tIns="54850" rIns="54850" bIns="5485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71"/>
          <p:cNvSpPr txBox="1">
            <a:spLocks noGrp="1"/>
          </p:cNvSpPr>
          <p:nvPr>
            <p:ph type="title"/>
          </p:nvPr>
        </p:nvSpPr>
        <p:spPr>
          <a:xfrm>
            <a:off x="498720" y="649987"/>
            <a:ext cx="6296700" cy="9165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800"/>
              <a:buNone/>
              <a:defRPr sz="5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500"/>
              <a:buNone/>
              <a:defRPr/>
            </a:lvl9pPr>
          </a:lstStyle>
          <a:p>
            <a:endParaRPr/>
          </a:p>
        </p:txBody>
      </p:sp>
      <p:sp>
        <p:nvSpPr>
          <p:cNvPr id="279" name="Google Shape;279;p71"/>
          <p:cNvSpPr txBox="1">
            <a:spLocks noGrp="1"/>
          </p:cNvSpPr>
          <p:nvPr>
            <p:ph type="body" idx="1"/>
          </p:nvPr>
        </p:nvSpPr>
        <p:spPr>
          <a:xfrm>
            <a:off x="498720" y="2730600"/>
            <a:ext cx="6374400" cy="51111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431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rtl="0">
              <a:spcBef>
                <a:spcPts val="2600"/>
              </a:spcBef>
              <a:spcAft>
                <a:spcPts val="26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737520" y="3304560"/>
            <a:ext cx="13155300" cy="16206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1pPr>
            <a:lvl2pPr lvl="1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p72" descr="FDS17-Deck-Slides-13.jpg"/>
          <p:cNvPicPr preferRelativeResize="0"/>
          <p:nvPr/>
        </p:nvPicPr>
        <p:blipFill rotWithShape="1">
          <a:blip r:embed="rId2">
            <a:alphaModFix/>
          </a:blip>
          <a:srcRect l="49" r="39"/>
          <a:stretch/>
        </p:blipFill>
        <p:spPr>
          <a:xfrm>
            <a:off x="-4" y="-3820"/>
            <a:ext cx="14630400" cy="823725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72"/>
          <p:cNvSpPr txBox="1">
            <a:spLocks noGrp="1"/>
          </p:cNvSpPr>
          <p:nvPr>
            <p:ph type="title"/>
          </p:nvPr>
        </p:nvSpPr>
        <p:spPr>
          <a:xfrm>
            <a:off x="546720" y="2633947"/>
            <a:ext cx="7868700" cy="23718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>
            <a:endParaRPr/>
          </a:p>
        </p:txBody>
      </p:sp>
      <p:sp>
        <p:nvSpPr>
          <p:cNvPr id="283" name="Google Shape;283;p72"/>
          <p:cNvSpPr txBox="1">
            <a:spLocks noGrp="1"/>
          </p:cNvSpPr>
          <p:nvPr>
            <p:ph type="subTitle" idx="1"/>
          </p:nvPr>
        </p:nvSpPr>
        <p:spPr>
          <a:xfrm>
            <a:off x="546720" y="5129227"/>
            <a:ext cx="7868700" cy="6474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  <p:sp>
        <p:nvSpPr>
          <p:cNvPr id="284" name="Google Shape;284;p72"/>
          <p:cNvSpPr txBox="1">
            <a:spLocks noGrp="1"/>
          </p:cNvSpPr>
          <p:nvPr>
            <p:ph type="subTitle" idx="2"/>
          </p:nvPr>
        </p:nvSpPr>
        <p:spPr>
          <a:xfrm>
            <a:off x="546720" y="5776747"/>
            <a:ext cx="7868700" cy="5574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2">
  <p:cSld name="SECTION_TITLE_AND_DESCRIPTION_2"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73"/>
          <p:cNvSpPr txBox="1">
            <a:spLocks noGrp="1"/>
          </p:cNvSpPr>
          <p:nvPr>
            <p:ph type="title"/>
          </p:nvPr>
        </p:nvSpPr>
        <p:spPr>
          <a:xfrm>
            <a:off x="546720" y="2633947"/>
            <a:ext cx="7868700" cy="23718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>
            <a:endParaRPr/>
          </a:p>
        </p:txBody>
      </p:sp>
      <p:sp>
        <p:nvSpPr>
          <p:cNvPr id="287" name="Google Shape;287;p73"/>
          <p:cNvSpPr txBox="1">
            <a:spLocks noGrp="1"/>
          </p:cNvSpPr>
          <p:nvPr>
            <p:ph type="subTitle" idx="1"/>
          </p:nvPr>
        </p:nvSpPr>
        <p:spPr>
          <a:xfrm>
            <a:off x="546720" y="5129227"/>
            <a:ext cx="7868700" cy="6474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  <p:sp>
        <p:nvSpPr>
          <p:cNvPr id="288" name="Google Shape;288;p73"/>
          <p:cNvSpPr txBox="1">
            <a:spLocks noGrp="1"/>
          </p:cNvSpPr>
          <p:nvPr>
            <p:ph type="subTitle" idx="2"/>
          </p:nvPr>
        </p:nvSpPr>
        <p:spPr>
          <a:xfrm>
            <a:off x="546720" y="5776747"/>
            <a:ext cx="7868700" cy="5574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0" name="Google Shape;290;p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6973" y="2"/>
            <a:ext cx="14774321" cy="822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74"/>
          <p:cNvSpPr txBox="1">
            <a:spLocks noGrp="1"/>
          </p:cNvSpPr>
          <p:nvPr>
            <p:ph type="title"/>
          </p:nvPr>
        </p:nvSpPr>
        <p:spPr>
          <a:xfrm>
            <a:off x="424800" y="1973080"/>
            <a:ext cx="6472200" cy="23718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>
            <a:endParaRPr/>
          </a:p>
        </p:txBody>
      </p:sp>
      <p:sp>
        <p:nvSpPr>
          <p:cNvPr id="292" name="Google Shape;292;p74"/>
          <p:cNvSpPr txBox="1">
            <a:spLocks noGrp="1"/>
          </p:cNvSpPr>
          <p:nvPr>
            <p:ph type="subTitle" idx="1"/>
          </p:nvPr>
        </p:nvSpPr>
        <p:spPr>
          <a:xfrm>
            <a:off x="424800" y="4484920"/>
            <a:ext cx="6472200" cy="19761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75" descr="FDS17-Deck-Slides-10.jpg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>
            <a:off x="2961" y="0"/>
            <a:ext cx="14624477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75"/>
          <p:cNvSpPr txBox="1">
            <a:spLocks noGrp="1"/>
          </p:cNvSpPr>
          <p:nvPr>
            <p:ph type="title"/>
          </p:nvPr>
        </p:nvSpPr>
        <p:spPr>
          <a:xfrm>
            <a:off x="7758560" y="1976771"/>
            <a:ext cx="6466500" cy="23718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6400"/>
              <a:buNone/>
              <a:defRPr sz="6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>
            <a:endParaRPr/>
          </a:p>
        </p:txBody>
      </p:sp>
      <p:sp>
        <p:nvSpPr>
          <p:cNvPr id="296" name="Google Shape;296;p75"/>
          <p:cNvSpPr txBox="1">
            <a:spLocks noGrp="1"/>
          </p:cNvSpPr>
          <p:nvPr>
            <p:ph type="subTitle" idx="1"/>
          </p:nvPr>
        </p:nvSpPr>
        <p:spPr>
          <a:xfrm>
            <a:off x="7758560" y="4673723"/>
            <a:ext cx="6466500" cy="6474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  <p:sp>
        <p:nvSpPr>
          <p:cNvPr id="297" name="Google Shape;297;p75"/>
          <p:cNvSpPr txBox="1">
            <a:spLocks noGrp="1"/>
          </p:cNvSpPr>
          <p:nvPr>
            <p:ph type="subTitle" idx="2"/>
          </p:nvPr>
        </p:nvSpPr>
        <p:spPr>
          <a:xfrm>
            <a:off x="7758560" y="5321243"/>
            <a:ext cx="6466500" cy="5574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 1">
  <p:cSld name="SECTION_TITLE_AND_DESCRIPTION_1_2_1"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76"/>
          <p:cNvPicPr preferRelativeResize="0"/>
          <p:nvPr/>
        </p:nvPicPr>
        <p:blipFill rotWithShape="1">
          <a:blip r:embed="rId2">
            <a:alphaModFix/>
          </a:blip>
          <a:srcRect l="48291"/>
          <a:stretch/>
        </p:blipFill>
        <p:spPr>
          <a:xfrm flipH="1">
            <a:off x="-26971" y="0"/>
            <a:ext cx="7639516" cy="8229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0" name="Google Shape;300;p76"/>
          <p:cNvPicPr preferRelativeResize="0"/>
          <p:nvPr/>
        </p:nvPicPr>
        <p:blipFill rotWithShape="1">
          <a:blip r:embed="rId3">
            <a:alphaModFix/>
          </a:blip>
          <a:srcRect r="81037"/>
          <a:stretch/>
        </p:blipFill>
        <p:spPr>
          <a:xfrm>
            <a:off x="12974675" y="7002627"/>
            <a:ext cx="974402" cy="1134922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76"/>
          <p:cNvSpPr txBox="1">
            <a:spLocks noGrp="1"/>
          </p:cNvSpPr>
          <p:nvPr>
            <p:ph type="title"/>
          </p:nvPr>
        </p:nvSpPr>
        <p:spPr>
          <a:xfrm>
            <a:off x="5223673" y="975990"/>
            <a:ext cx="9001500" cy="23718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8900"/>
              <a:buNone/>
              <a:defRPr sz="8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>
            <a:endParaRPr/>
          </a:p>
        </p:txBody>
      </p:sp>
      <p:sp>
        <p:nvSpPr>
          <p:cNvPr id="302" name="Google Shape;302;p76"/>
          <p:cNvSpPr txBox="1">
            <a:spLocks noGrp="1"/>
          </p:cNvSpPr>
          <p:nvPr>
            <p:ph type="subTitle" idx="1"/>
          </p:nvPr>
        </p:nvSpPr>
        <p:spPr>
          <a:xfrm>
            <a:off x="5406553" y="3672945"/>
            <a:ext cx="8818500" cy="6474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500"/>
              <a:buNone/>
              <a:defRPr sz="55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1">
  <p:cSld name="SECTION_TITLE_AND_DESCRIPTION_1_1"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77" descr="FDS17-Deck-Slides-11.jpg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>
            <a:off x="2961" y="0"/>
            <a:ext cx="14624477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77"/>
          <p:cNvSpPr txBox="1">
            <a:spLocks noGrp="1"/>
          </p:cNvSpPr>
          <p:nvPr>
            <p:ph type="title"/>
          </p:nvPr>
        </p:nvSpPr>
        <p:spPr>
          <a:xfrm>
            <a:off x="424800" y="1099120"/>
            <a:ext cx="6400800" cy="8403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700"/>
              <a:buNone/>
              <a:defRPr sz="6700"/>
            </a:lvl9pPr>
          </a:lstStyle>
          <a:p>
            <a:endParaRPr/>
          </a:p>
        </p:txBody>
      </p:sp>
      <p:sp>
        <p:nvSpPr>
          <p:cNvPr id="306" name="Google Shape;306;p77"/>
          <p:cNvSpPr txBox="1">
            <a:spLocks noGrp="1"/>
          </p:cNvSpPr>
          <p:nvPr>
            <p:ph type="body" idx="1"/>
          </p:nvPr>
        </p:nvSpPr>
        <p:spPr>
          <a:xfrm>
            <a:off x="424800" y="2244440"/>
            <a:ext cx="6400800" cy="55974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/>
            </a:lvl1pPr>
            <a:lvl2pPr marL="914400" lvl="1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">
  <p:cSld name="BLANK_2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81" descr="FDS17-Deck-Slides-12.jp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" y="0"/>
            <a:ext cx="14630386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81"/>
          <p:cNvSpPr txBox="1">
            <a:spLocks noGrp="1"/>
          </p:cNvSpPr>
          <p:nvPr>
            <p:ph type="body" idx="1"/>
          </p:nvPr>
        </p:nvSpPr>
        <p:spPr>
          <a:xfrm>
            <a:off x="412680" y="757400"/>
            <a:ext cx="13811700" cy="71304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●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○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■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●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○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■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●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○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■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2 1">
  <p:cSld name="BLANK_2_1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9" name="Google Shape;319;p82" descr="FDS17-Deck-Slides-09.jpg"/>
          <p:cNvPicPr preferRelativeResize="0"/>
          <p:nvPr/>
        </p:nvPicPr>
        <p:blipFill rotWithShape="1">
          <a:blip r:embed="rId2">
            <a:alphaModFix/>
          </a:blip>
          <a:srcRect l="24368"/>
          <a:stretch/>
        </p:blipFill>
        <p:spPr>
          <a:xfrm>
            <a:off x="-15" y="0"/>
            <a:ext cx="14630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82"/>
          <p:cNvSpPr txBox="1">
            <a:spLocks noGrp="1"/>
          </p:cNvSpPr>
          <p:nvPr>
            <p:ph type="body" idx="1"/>
          </p:nvPr>
        </p:nvSpPr>
        <p:spPr>
          <a:xfrm>
            <a:off x="3879280" y="757400"/>
            <a:ext cx="10344900" cy="71304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●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lvl="1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○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lvl="2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■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lvl="3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●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lvl="4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○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lvl="5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■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lvl="6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●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lvl="7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○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lvl="8" indent="-36195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Font typeface="Source Code Pro"/>
              <a:buChar char="■"/>
              <a:defRPr sz="2100">
                <a:solidFill>
                  <a:srgbClr val="FFFFFF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pic>
        <p:nvPicPr>
          <p:cNvPr id="321" name="Google Shape;321;p82"/>
          <p:cNvPicPr preferRelativeResize="0"/>
          <p:nvPr/>
        </p:nvPicPr>
        <p:blipFill rotWithShape="1">
          <a:blip r:embed="rId3">
            <a:alphaModFix/>
          </a:blip>
          <a:srcRect l="74056" r="2163"/>
          <a:stretch/>
        </p:blipFill>
        <p:spPr>
          <a:xfrm flipH="1">
            <a:off x="-26970" y="0"/>
            <a:ext cx="3513286" cy="8229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/>
          <p:nvPr/>
        </p:nvSpPr>
        <p:spPr>
          <a:xfrm rot="10800000" flipH="1">
            <a:off x="0" y="2697600"/>
            <a:ext cx="14630400" cy="553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6"/>
          <p:cNvSpPr/>
          <p:nvPr/>
        </p:nvSpPr>
        <p:spPr>
          <a:xfrm>
            <a:off x="0" y="2697600"/>
            <a:ext cx="14630400" cy="173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title"/>
          </p:nvPr>
        </p:nvSpPr>
        <p:spPr>
          <a:xfrm>
            <a:off x="755040" y="1181960"/>
            <a:ext cx="13155300" cy="12282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6"/>
          <p:cNvSpPr txBox="1">
            <a:spLocks noGrp="1"/>
          </p:cNvSpPr>
          <p:nvPr>
            <p:ph type="body" idx="1"/>
          </p:nvPr>
        </p:nvSpPr>
        <p:spPr>
          <a:xfrm>
            <a:off x="755040" y="3070520"/>
            <a:ext cx="13155300" cy="43362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412750" rtl="0">
              <a:spcBef>
                <a:spcPts val="0"/>
              </a:spcBef>
              <a:spcAft>
                <a:spcPts val="0"/>
              </a:spcAft>
              <a:buSzPts val="2900"/>
              <a:buChar char="●"/>
              <a:defRPr/>
            </a:lvl1pPr>
            <a:lvl2pPr marL="914400" lvl="1" indent="-368300" rtl="0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2pPr>
            <a:lvl3pPr marL="1371600" lvl="2" indent="-368300" rtl="0"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3pPr>
            <a:lvl4pPr marL="1828800" lvl="3" indent="-368300" rtl="0"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4pPr>
            <a:lvl5pPr marL="2286000" lvl="4" indent="-368300" rtl="0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5pPr>
            <a:lvl6pPr marL="2743200" lvl="5" indent="-368300" rtl="0">
              <a:spcBef>
                <a:spcPts val="2600"/>
              </a:spcBef>
              <a:spcAft>
                <a:spcPts val="0"/>
              </a:spcAft>
              <a:buSzPts val="2200"/>
              <a:buChar char="■"/>
              <a:defRPr/>
            </a:lvl6pPr>
            <a:lvl7pPr marL="3200400" lvl="6" indent="-368300" rtl="0">
              <a:spcBef>
                <a:spcPts val="2600"/>
              </a:spcBef>
              <a:spcAft>
                <a:spcPts val="0"/>
              </a:spcAft>
              <a:buSzPts val="2200"/>
              <a:buChar char="●"/>
              <a:defRPr/>
            </a:lvl7pPr>
            <a:lvl8pPr marL="3657600" lvl="7" indent="-368300" rtl="0">
              <a:spcBef>
                <a:spcPts val="2600"/>
              </a:spcBef>
              <a:spcAft>
                <a:spcPts val="0"/>
              </a:spcAft>
              <a:buSzPts val="2200"/>
              <a:buChar char="○"/>
              <a:defRPr/>
            </a:lvl8pPr>
            <a:lvl9pPr marL="4114800" lvl="8" indent="-368300" rtl="0">
              <a:spcBef>
                <a:spcPts val="2600"/>
              </a:spcBef>
              <a:spcAft>
                <a:spcPts val="2600"/>
              </a:spcAft>
              <a:buSzPts val="2200"/>
              <a:buChar char="■"/>
              <a:defRPr/>
            </a:lvl9pPr>
          </a:lstStyle>
          <a:p>
            <a:endParaRPr/>
          </a:p>
        </p:txBody>
      </p:sp>
      <p:sp>
        <p:nvSpPr>
          <p:cNvPr id="66" name="Google Shape;66;p16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7"/>
          <p:cNvSpPr/>
          <p:nvPr/>
        </p:nvSpPr>
        <p:spPr>
          <a:xfrm rot="10800000" flipH="1">
            <a:off x="0" y="2697600"/>
            <a:ext cx="14630400" cy="5532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7"/>
          <p:cNvSpPr/>
          <p:nvPr/>
        </p:nvSpPr>
        <p:spPr>
          <a:xfrm>
            <a:off x="0" y="2697600"/>
            <a:ext cx="14630400" cy="173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title"/>
          </p:nvPr>
        </p:nvSpPr>
        <p:spPr>
          <a:xfrm>
            <a:off x="755040" y="1181960"/>
            <a:ext cx="13155300" cy="12282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51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body" idx="1"/>
          </p:nvPr>
        </p:nvSpPr>
        <p:spPr>
          <a:xfrm>
            <a:off x="755040" y="3070521"/>
            <a:ext cx="6399900" cy="43362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49250" rtl="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rtl="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rtl="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rtl="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rtl="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rtl="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rtl="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rtl="0"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72" name="Google Shape;72;p17"/>
          <p:cNvSpPr txBox="1">
            <a:spLocks noGrp="1"/>
          </p:cNvSpPr>
          <p:nvPr>
            <p:ph type="body" idx="2"/>
          </p:nvPr>
        </p:nvSpPr>
        <p:spPr>
          <a:xfrm>
            <a:off x="7510800" y="3070521"/>
            <a:ext cx="6399900" cy="43362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3683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 sz="2200"/>
            </a:lvl1pPr>
            <a:lvl2pPr marL="914400" lvl="1" indent="-349250" rtl="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2pPr>
            <a:lvl3pPr marL="1371600" lvl="2" indent="-349250" rtl="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3pPr>
            <a:lvl4pPr marL="1828800" lvl="3" indent="-349250" rtl="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4pPr>
            <a:lvl5pPr marL="2286000" lvl="4" indent="-349250" rtl="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5pPr>
            <a:lvl6pPr marL="2743200" lvl="5" indent="-349250" rtl="0">
              <a:spcBef>
                <a:spcPts val="2600"/>
              </a:spcBef>
              <a:spcAft>
                <a:spcPts val="0"/>
              </a:spcAft>
              <a:buSzPts val="1900"/>
              <a:buChar char="■"/>
              <a:defRPr sz="1900"/>
            </a:lvl6pPr>
            <a:lvl7pPr marL="3200400" lvl="6" indent="-349250" rtl="0">
              <a:spcBef>
                <a:spcPts val="2600"/>
              </a:spcBef>
              <a:spcAft>
                <a:spcPts val="0"/>
              </a:spcAft>
              <a:buSzPts val="1900"/>
              <a:buChar char="●"/>
              <a:defRPr sz="1900"/>
            </a:lvl7pPr>
            <a:lvl8pPr marL="3657600" lvl="7" indent="-349250" rtl="0">
              <a:spcBef>
                <a:spcPts val="2600"/>
              </a:spcBef>
              <a:spcAft>
                <a:spcPts val="0"/>
              </a:spcAft>
              <a:buSzPts val="1900"/>
              <a:buChar char="○"/>
              <a:defRPr sz="1900"/>
            </a:lvl8pPr>
            <a:lvl9pPr marL="4114800" lvl="8" indent="-349250" rtl="0">
              <a:spcBef>
                <a:spcPts val="2600"/>
              </a:spcBef>
              <a:spcAft>
                <a:spcPts val="2600"/>
              </a:spcAft>
              <a:buSzPts val="1900"/>
              <a:buChar char="■"/>
              <a:defRPr sz="1900"/>
            </a:lvl9pPr>
          </a:lstStyle>
          <a:p>
            <a:endParaRPr/>
          </a:p>
        </p:txBody>
      </p:sp>
      <p:sp>
        <p:nvSpPr>
          <p:cNvPr id="73" name="Google Shape;73;p17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8"/>
          <p:cNvSpPr/>
          <p:nvPr/>
        </p:nvSpPr>
        <p:spPr>
          <a:xfrm rot="10800000" flipH="1">
            <a:off x="0" y="1050300"/>
            <a:ext cx="14630400" cy="71793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8"/>
          <p:cNvSpPr/>
          <p:nvPr/>
        </p:nvSpPr>
        <p:spPr>
          <a:xfrm>
            <a:off x="0" y="1050160"/>
            <a:ext cx="14630400" cy="173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title"/>
          </p:nvPr>
        </p:nvSpPr>
        <p:spPr>
          <a:xfrm>
            <a:off x="157200" y="26160"/>
            <a:ext cx="14122500" cy="9642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/>
            </a:lvl9pPr>
          </a:lstStyle>
          <a:p>
            <a:endParaRPr/>
          </a:p>
        </p:txBody>
      </p:sp>
      <p:sp>
        <p:nvSpPr>
          <p:cNvPr id="78" name="Google Shape;78;p18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9"/>
          <p:cNvSpPr txBox="1"/>
          <p:nvPr/>
        </p:nvSpPr>
        <p:spPr>
          <a:xfrm rot="10800000" flipH="1">
            <a:off x="5242560" y="40"/>
            <a:ext cx="9387900" cy="822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9"/>
          <p:cNvSpPr/>
          <p:nvPr/>
        </p:nvSpPr>
        <p:spPr>
          <a:xfrm rot="-5400000">
            <a:off x="1214610" y="4027950"/>
            <a:ext cx="8229600" cy="173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title"/>
          </p:nvPr>
        </p:nvSpPr>
        <p:spPr>
          <a:xfrm>
            <a:off x="361724" y="572480"/>
            <a:ext cx="4492800" cy="15255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rtl="0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body" idx="1"/>
          </p:nvPr>
        </p:nvSpPr>
        <p:spPr>
          <a:xfrm>
            <a:off x="361720" y="2345280"/>
            <a:ext cx="4492800" cy="50616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marL="457200" lvl="0" indent="-3492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 sz="1900">
                <a:solidFill>
                  <a:schemeClr val="lt1"/>
                </a:solidFill>
              </a:defRPr>
            </a:lvl1pPr>
            <a:lvl2pPr marL="914400" lvl="1" indent="-34925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 sz="1900">
                <a:solidFill>
                  <a:schemeClr val="lt1"/>
                </a:solidFill>
              </a:defRPr>
            </a:lvl2pPr>
            <a:lvl3pPr marL="1371600" lvl="2" indent="-34925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 sz="1900">
                <a:solidFill>
                  <a:schemeClr val="lt1"/>
                </a:solidFill>
              </a:defRPr>
            </a:lvl3pPr>
            <a:lvl4pPr marL="1828800" lvl="3" indent="-34925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 sz="1900">
                <a:solidFill>
                  <a:schemeClr val="lt1"/>
                </a:solidFill>
              </a:defRPr>
            </a:lvl4pPr>
            <a:lvl5pPr marL="2286000" lvl="4" indent="-34925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 sz="1900">
                <a:solidFill>
                  <a:schemeClr val="lt1"/>
                </a:solidFill>
              </a:defRPr>
            </a:lvl5pPr>
            <a:lvl6pPr marL="2743200" lvl="5" indent="-34925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1900"/>
              <a:buChar char="■"/>
              <a:defRPr sz="1900">
                <a:solidFill>
                  <a:schemeClr val="lt1"/>
                </a:solidFill>
              </a:defRPr>
            </a:lvl6pPr>
            <a:lvl7pPr marL="3200400" lvl="6" indent="-34925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1900"/>
              <a:buChar char="●"/>
              <a:defRPr sz="1900">
                <a:solidFill>
                  <a:schemeClr val="lt1"/>
                </a:solidFill>
              </a:defRPr>
            </a:lvl7pPr>
            <a:lvl8pPr marL="3657600" lvl="7" indent="-34925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1900"/>
              <a:buChar char="○"/>
              <a:defRPr sz="1900">
                <a:solidFill>
                  <a:schemeClr val="lt1"/>
                </a:solidFill>
              </a:defRPr>
            </a:lvl8pPr>
            <a:lvl9pPr marL="4114800" lvl="8" indent="-349250" rtl="0">
              <a:spcBef>
                <a:spcPts val="2600"/>
              </a:spcBef>
              <a:spcAft>
                <a:spcPts val="2600"/>
              </a:spcAft>
              <a:buClr>
                <a:schemeClr val="lt1"/>
              </a:buClr>
              <a:buSzPts val="1900"/>
              <a:buChar char="■"/>
              <a:defRPr sz="19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19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0"/>
          <p:cNvSpPr txBox="1">
            <a:spLocks noGrp="1"/>
          </p:cNvSpPr>
          <p:nvPr>
            <p:ph type="title"/>
          </p:nvPr>
        </p:nvSpPr>
        <p:spPr>
          <a:xfrm>
            <a:off x="784400" y="781200"/>
            <a:ext cx="9963300" cy="65454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endParaRPr/>
          </a:p>
        </p:txBody>
      </p:sp>
      <p:sp>
        <p:nvSpPr>
          <p:cNvPr id="87" name="Google Shape;87;p20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/>
          <p:nvPr/>
        </p:nvSpPr>
        <p:spPr>
          <a:xfrm flipH="1">
            <a:off x="0" y="0"/>
            <a:ext cx="7315200" cy="8229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1"/>
          <p:cNvSpPr/>
          <p:nvPr/>
        </p:nvSpPr>
        <p:spPr>
          <a:xfrm rot="5400000">
            <a:off x="3114280" y="4028460"/>
            <a:ext cx="8228700" cy="1737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21"/>
          <p:cNvSpPr txBox="1">
            <a:spLocks noGrp="1"/>
          </p:cNvSpPr>
          <p:nvPr>
            <p:ph type="title"/>
          </p:nvPr>
        </p:nvSpPr>
        <p:spPr>
          <a:xfrm>
            <a:off x="424800" y="1973080"/>
            <a:ext cx="6472200" cy="2371800"/>
          </a:xfrm>
          <a:prstGeom prst="rect">
            <a:avLst/>
          </a:prstGeom>
        </p:spPr>
        <p:txBody>
          <a:bodyPr spcFirstLastPara="1" wrap="square" lIns="146275" tIns="146275" rIns="146275" bIns="14627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700"/>
              <a:buNone/>
              <a:defRPr sz="67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700"/>
              <a:buNone/>
              <a:defRPr sz="67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700"/>
              <a:buNone/>
              <a:defRPr sz="67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700"/>
              <a:buNone/>
              <a:defRPr sz="67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700"/>
              <a:buNone/>
              <a:defRPr sz="67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700"/>
              <a:buNone/>
              <a:defRPr sz="67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700"/>
              <a:buNone/>
              <a:defRPr sz="67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700"/>
              <a:buNone/>
              <a:defRPr sz="67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700"/>
              <a:buNone/>
              <a:defRPr sz="67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21"/>
          <p:cNvSpPr txBox="1">
            <a:spLocks noGrp="1"/>
          </p:cNvSpPr>
          <p:nvPr>
            <p:ph type="subTitle" idx="1"/>
          </p:nvPr>
        </p:nvSpPr>
        <p:spPr>
          <a:xfrm>
            <a:off x="424800" y="4447147"/>
            <a:ext cx="6472200" cy="1976100"/>
          </a:xfrm>
          <a:prstGeom prst="rect">
            <a:avLst/>
          </a:prstGeom>
        </p:spPr>
        <p:txBody>
          <a:bodyPr spcFirstLastPara="1" wrap="square" lIns="146275" tIns="146275" rIns="146275" bIns="14627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400"/>
              <a:buNone/>
              <a:defRPr sz="3400"/>
            </a:lvl9pPr>
          </a:lstStyle>
          <a:p>
            <a:endParaRPr/>
          </a:p>
        </p:txBody>
      </p:sp>
      <p:sp>
        <p:nvSpPr>
          <p:cNvPr id="93" name="Google Shape;93;p21"/>
          <p:cNvSpPr txBox="1">
            <a:spLocks noGrp="1"/>
          </p:cNvSpPr>
          <p:nvPr>
            <p:ph type="body" idx="2"/>
          </p:nvPr>
        </p:nvSpPr>
        <p:spPr>
          <a:xfrm>
            <a:off x="7903200" y="1158720"/>
            <a:ext cx="6139200" cy="59121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/>
          <a:lstStyle>
            <a:lvl1pPr marL="457200" lvl="0" indent="-41275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Char char="●"/>
              <a:defRPr>
                <a:solidFill>
                  <a:schemeClr val="lt1"/>
                </a:solidFill>
              </a:defRPr>
            </a:lvl1pPr>
            <a:lvl2pPr marL="914400" lvl="1" indent="-3683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2pPr>
            <a:lvl3pPr marL="1371600" lvl="2" indent="-3683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3pPr>
            <a:lvl4pPr marL="1828800" lvl="3" indent="-3683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4pPr>
            <a:lvl5pPr marL="2286000" lvl="4" indent="-3683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5pPr>
            <a:lvl6pPr marL="2743200" lvl="5" indent="-3683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6pPr>
            <a:lvl7pPr marL="3200400" lvl="6" indent="-3683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2200"/>
              <a:buChar char="●"/>
              <a:defRPr>
                <a:solidFill>
                  <a:schemeClr val="lt1"/>
                </a:solidFill>
              </a:defRPr>
            </a:lvl7pPr>
            <a:lvl8pPr marL="3657600" lvl="7" indent="-368300" rtl="0">
              <a:spcBef>
                <a:spcPts val="2600"/>
              </a:spcBef>
              <a:spcAft>
                <a:spcPts val="0"/>
              </a:spcAft>
              <a:buClr>
                <a:schemeClr val="lt1"/>
              </a:buClr>
              <a:buSzPts val="2200"/>
              <a:buChar char="○"/>
              <a:defRPr>
                <a:solidFill>
                  <a:schemeClr val="lt1"/>
                </a:solidFill>
              </a:defRPr>
            </a:lvl8pPr>
            <a:lvl9pPr marL="4114800" lvl="8" indent="-368300" rtl="0">
              <a:spcBef>
                <a:spcPts val="2600"/>
              </a:spcBef>
              <a:spcAft>
                <a:spcPts val="2600"/>
              </a:spcAft>
              <a:buClr>
                <a:schemeClr val="lt1"/>
              </a:buClr>
              <a:buSzPts val="22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21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2"/>
          <p:cNvSpPr txBox="1"/>
          <p:nvPr/>
        </p:nvSpPr>
        <p:spPr>
          <a:xfrm rot="10800000" flipH="1">
            <a:off x="0" y="-60"/>
            <a:ext cx="14630400" cy="751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2"/>
          <p:cNvSpPr/>
          <p:nvPr/>
        </p:nvSpPr>
        <p:spPr>
          <a:xfrm rot="10800000" flipH="1">
            <a:off x="0" y="7396420"/>
            <a:ext cx="14630400" cy="1185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2"/>
          <p:cNvSpPr txBox="1">
            <a:spLocks noGrp="1"/>
          </p:cNvSpPr>
          <p:nvPr>
            <p:ph type="body" idx="1"/>
          </p:nvPr>
        </p:nvSpPr>
        <p:spPr>
          <a:xfrm>
            <a:off x="91440" y="7514920"/>
            <a:ext cx="13411200" cy="7146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99" name="Google Shape;99;p22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rgbClr val="EA4335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755040" y="1181960"/>
            <a:ext cx="13155300" cy="12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Roboto"/>
              <a:buNone/>
              <a:defRPr sz="5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Roboto"/>
              <a:buNone/>
              <a:defRPr sz="5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Roboto"/>
              <a:buNone/>
              <a:defRPr sz="5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Roboto"/>
              <a:buNone/>
              <a:defRPr sz="5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Roboto"/>
              <a:buNone/>
              <a:defRPr sz="5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Roboto"/>
              <a:buNone/>
              <a:defRPr sz="5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Roboto"/>
              <a:buNone/>
              <a:defRPr sz="5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Roboto"/>
              <a:buNone/>
              <a:defRPr sz="5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100"/>
              <a:buFont typeface="Roboto"/>
              <a:buNone/>
              <a:defRPr sz="5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755040" y="3070520"/>
            <a:ext cx="13155300" cy="43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/>
          <a:lstStyle>
            <a:lvl1pPr marL="457200" lvl="0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900"/>
              <a:buFont typeface="Roboto"/>
              <a:buChar char="●"/>
              <a:defRPr sz="29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Roboto"/>
              <a:buChar char="○"/>
              <a:defRPr sz="2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Roboto"/>
              <a:buChar char="■"/>
              <a:defRPr sz="2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Roboto"/>
              <a:buChar char="●"/>
              <a:defRPr sz="2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Roboto"/>
              <a:buChar char="○"/>
              <a:defRPr sz="2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Roboto"/>
              <a:buChar char="■"/>
              <a:defRPr sz="2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Roboto"/>
              <a:buChar char="●"/>
              <a:defRPr sz="2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chemeClr val="lt2"/>
              </a:buClr>
              <a:buSzPts val="2200"/>
              <a:buFont typeface="Roboto"/>
              <a:buChar char="○"/>
              <a:defRPr sz="2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68300" rtl="0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Clr>
                <a:schemeClr val="lt2"/>
              </a:buClr>
              <a:buSzPts val="2200"/>
              <a:buFont typeface="Roboto"/>
              <a:buChar char="■"/>
              <a:defRPr sz="22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13637666" y="7512997"/>
            <a:ext cx="877800" cy="62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ctr" anchorCtr="0">
            <a:noAutofit/>
          </a:bodyPr>
          <a:lstStyle>
            <a:lvl1pPr lvl="0" algn="r" rtl="0">
              <a:buNone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 rtl="0">
              <a:buNone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 rtl="0">
              <a:buNone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 rtl="0">
              <a:buNone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 rtl="0">
              <a:buNone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 rtl="0">
              <a:buNone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 rtl="0">
              <a:buNone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 rtl="0">
              <a:buNone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 rtl="0">
              <a:buNone/>
              <a:defRPr sz="16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63"/>
          <p:cNvSpPr txBox="1">
            <a:spLocks noGrp="1"/>
          </p:cNvSpPr>
          <p:nvPr>
            <p:ph type="title"/>
          </p:nvPr>
        </p:nvSpPr>
        <p:spPr>
          <a:xfrm>
            <a:off x="498720" y="712040"/>
            <a:ext cx="13632900" cy="91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4500"/>
              <a:buFont typeface="Source Sans Pro Light"/>
              <a:buNone/>
              <a:defRPr sz="4500">
                <a:solidFill>
                  <a:srgbClr val="757575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Source Sans Pro Light"/>
              <a:buNone/>
              <a:defRPr sz="4500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Source Sans Pro Light"/>
              <a:buNone/>
              <a:defRPr sz="4500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Source Sans Pro Light"/>
              <a:buNone/>
              <a:defRPr sz="4500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Source Sans Pro Light"/>
              <a:buNone/>
              <a:defRPr sz="4500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Source Sans Pro Light"/>
              <a:buNone/>
              <a:defRPr sz="4500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Source Sans Pro Light"/>
              <a:buNone/>
              <a:defRPr sz="4500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Source Sans Pro Light"/>
              <a:buNone/>
              <a:defRPr sz="4500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Source Sans Pro Light"/>
              <a:buNone/>
              <a:defRPr sz="4500">
                <a:solidFill>
                  <a:schemeClr val="dk1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endParaRPr/>
          </a:p>
        </p:txBody>
      </p:sp>
      <p:sp>
        <p:nvSpPr>
          <p:cNvPr id="246" name="Google Shape;246;p63"/>
          <p:cNvSpPr txBox="1">
            <a:spLocks noGrp="1"/>
          </p:cNvSpPr>
          <p:nvPr>
            <p:ph type="body" idx="1"/>
          </p:nvPr>
        </p:nvSpPr>
        <p:spPr>
          <a:xfrm>
            <a:off x="498720" y="1843960"/>
            <a:ext cx="13632900" cy="546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46275" tIns="146275" rIns="146275" bIns="146275" anchor="t" anchorCtr="0"/>
          <a:lstStyle>
            <a:lvl1pPr marL="457200" lvl="0" indent="-412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757575"/>
              </a:buClr>
              <a:buSzPts val="2900"/>
              <a:buFont typeface="Source Sans Pro Light"/>
              <a:buChar char="●"/>
              <a:defRPr sz="2900">
                <a:solidFill>
                  <a:srgbClr val="757575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marL="914400" lvl="1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rgbClr val="757575"/>
              </a:buClr>
              <a:buSzPts val="2200"/>
              <a:buFont typeface="Source Sans Pro Light"/>
              <a:buChar char="○"/>
              <a:defRPr sz="2200">
                <a:solidFill>
                  <a:srgbClr val="757575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marL="1371600" lvl="2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rgbClr val="757575"/>
              </a:buClr>
              <a:buSzPts val="2200"/>
              <a:buFont typeface="Source Sans Pro Light"/>
              <a:buChar char="■"/>
              <a:defRPr sz="2200">
                <a:solidFill>
                  <a:srgbClr val="757575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marL="1828800" lvl="3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rgbClr val="757575"/>
              </a:buClr>
              <a:buSzPts val="2200"/>
              <a:buFont typeface="Source Sans Pro Light"/>
              <a:buChar char="●"/>
              <a:defRPr sz="2200">
                <a:solidFill>
                  <a:srgbClr val="757575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marL="2286000" lvl="4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rgbClr val="757575"/>
              </a:buClr>
              <a:buSzPts val="2200"/>
              <a:buFont typeface="Source Sans Pro Light"/>
              <a:buChar char="○"/>
              <a:defRPr sz="2200">
                <a:solidFill>
                  <a:srgbClr val="757575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marL="2743200" lvl="5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rgbClr val="757575"/>
              </a:buClr>
              <a:buSzPts val="2200"/>
              <a:buFont typeface="Source Sans Pro Light"/>
              <a:buChar char="■"/>
              <a:defRPr sz="2200">
                <a:solidFill>
                  <a:srgbClr val="757575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marL="3200400" lvl="6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rgbClr val="757575"/>
              </a:buClr>
              <a:buSzPts val="2200"/>
              <a:buFont typeface="Source Sans Pro Light"/>
              <a:buChar char="●"/>
              <a:defRPr sz="2200">
                <a:solidFill>
                  <a:srgbClr val="757575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marL="3657600" lvl="7" indent="-368300" rtl="0">
              <a:lnSpc>
                <a:spcPct val="115000"/>
              </a:lnSpc>
              <a:spcBef>
                <a:spcPts val="2600"/>
              </a:spcBef>
              <a:spcAft>
                <a:spcPts val="0"/>
              </a:spcAft>
              <a:buClr>
                <a:srgbClr val="757575"/>
              </a:buClr>
              <a:buSzPts val="2200"/>
              <a:buFont typeface="Source Sans Pro Light"/>
              <a:buChar char="○"/>
              <a:defRPr sz="2200">
                <a:solidFill>
                  <a:srgbClr val="757575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marL="4114800" lvl="8" indent="-368300" rtl="0">
              <a:lnSpc>
                <a:spcPct val="115000"/>
              </a:lnSpc>
              <a:spcBef>
                <a:spcPts val="2600"/>
              </a:spcBef>
              <a:spcAft>
                <a:spcPts val="2600"/>
              </a:spcAft>
              <a:buClr>
                <a:srgbClr val="757575"/>
              </a:buClr>
              <a:buSzPts val="2200"/>
              <a:buFont typeface="Source Sans Pro Light"/>
              <a:buChar char="■"/>
              <a:defRPr sz="2200">
                <a:solidFill>
                  <a:srgbClr val="757575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08" r:id="rId3"/>
    <p:sldLayoutId id="2147483709" r:id="rId4"/>
    <p:sldLayoutId id="2147483710" r:id="rId5"/>
    <p:sldLayoutId id="2147483711" r:id="rId6"/>
    <p:sldLayoutId id="2147483712" r:id="rId7"/>
    <p:sldLayoutId id="2147483713" r:id="rId8"/>
    <p:sldLayoutId id="2147483714" r:id="rId9"/>
    <p:sldLayoutId id="2147483715" r:id="rId10"/>
    <p:sldLayoutId id="2147483716" r:id="rId11"/>
    <p:sldLayoutId id="2147483717" r:id="rId12"/>
    <p:sldLayoutId id="2147483718" r:id="rId13"/>
    <p:sldLayoutId id="2147483719" r:id="rId14"/>
    <p:sldLayoutId id="2147483722" r:id="rId15"/>
    <p:sldLayoutId id="2147483723" r:id="rId16"/>
    <p:sldLayoutId id="2147483724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www.youtube.com/watch?v=F_uuqfgdZZw" TargetMode="Externa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8" name="Google Shape;388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30400" cy="8229581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p97"/>
          <p:cNvSpPr txBox="1"/>
          <p:nvPr/>
        </p:nvSpPr>
        <p:spPr>
          <a:xfrm>
            <a:off x="2716825" y="6409850"/>
            <a:ext cx="49572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Ankita Mehta</a:t>
            </a:r>
            <a:r>
              <a:rPr lang="en" sz="2400" dirty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, </a:t>
            </a:r>
            <a:r>
              <a:rPr lang="en-US" sz="2400" dirty="0">
                <a:solidFill>
                  <a:srgbClr val="5F6368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FactSet Systems India Pvt. Ltd.</a:t>
            </a:r>
            <a:endParaRPr sz="2400" dirty="0">
              <a:solidFill>
                <a:srgbClr val="5F6368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Twitter: </a:t>
            </a:r>
            <a:r>
              <a:rPr lang="en" sz="2400" dirty="0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@</a:t>
            </a:r>
            <a:r>
              <a:rPr lang="en-US" sz="2400" dirty="0" err="1">
                <a:solidFill>
                  <a:srgbClr val="5F6368"/>
                </a:solidFill>
                <a:latin typeface="Google Sans"/>
                <a:ea typeface="Google Sans"/>
                <a:cs typeface="Google Sans"/>
                <a:sym typeface="Google Sans"/>
              </a:rPr>
              <a:t>ankitameht</a:t>
            </a:r>
            <a:endParaRPr sz="2400" dirty="0">
              <a:solidFill>
                <a:srgbClr val="5F6368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390" name="Google Shape;390;p97"/>
          <p:cNvPicPr preferRelativeResize="0"/>
          <p:nvPr/>
        </p:nvPicPr>
        <p:blipFill>
          <a:blip r:embed="rId4"/>
          <a:stretch>
            <a:fillRect/>
          </a:stretch>
        </p:blipFill>
        <p:spPr>
          <a:xfrm>
            <a:off x="914975" y="6252650"/>
            <a:ext cx="1563600" cy="1563600"/>
          </a:xfrm>
          <a:prstGeom prst="ellipse">
            <a:avLst/>
          </a:prstGeom>
          <a:noFill/>
          <a:ln>
            <a:noFill/>
          </a:ln>
        </p:spPr>
      </p:pic>
      <p:grpSp>
        <p:nvGrpSpPr>
          <p:cNvPr id="391" name="Google Shape;391;p97"/>
          <p:cNvGrpSpPr/>
          <p:nvPr/>
        </p:nvGrpSpPr>
        <p:grpSpPr>
          <a:xfrm>
            <a:off x="686381" y="563900"/>
            <a:ext cx="5867819" cy="1536550"/>
            <a:chOff x="386281" y="563900"/>
            <a:chExt cx="5867819" cy="1536550"/>
          </a:xfrm>
        </p:grpSpPr>
        <p:pic>
          <p:nvPicPr>
            <p:cNvPr id="392" name="Google Shape;392;p97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386281" y="750199"/>
              <a:ext cx="2469969" cy="1350251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3" name="Google Shape;393;p97"/>
            <p:cNvSpPr txBox="1"/>
            <p:nvPr/>
          </p:nvSpPr>
          <p:spPr>
            <a:xfrm>
              <a:off x="1296900" y="742725"/>
              <a:ext cx="4957200" cy="868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600" dirty="0">
                  <a:solidFill>
                    <a:srgbClr val="747474"/>
                  </a:solidFill>
                  <a:latin typeface="Google Sans"/>
                  <a:ea typeface="Google Sans"/>
                  <a:cs typeface="Google Sans"/>
                  <a:sym typeface="Google Sans"/>
                </a:rPr>
                <a:t>Hyderabad</a:t>
              </a:r>
              <a:endParaRPr sz="1600" dirty="0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endParaRPr>
            </a:p>
          </p:txBody>
        </p:sp>
        <p:pic>
          <p:nvPicPr>
            <p:cNvPr id="394" name="Google Shape;394;p97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>
              <a:off x="478025" y="563900"/>
              <a:ext cx="938452" cy="6080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5" name="Google Shape;395;p97"/>
          <p:cNvSpPr txBox="1"/>
          <p:nvPr/>
        </p:nvSpPr>
        <p:spPr>
          <a:xfrm>
            <a:off x="686381" y="3200037"/>
            <a:ext cx="10896019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4400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Code Lab: Farm Yield Prediction </a:t>
            </a:r>
          </a:p>
          <a:p>
            <a:pPr lvl="0"/>
            <a:r>
              <a:rPr lang="en-US" sz="4400" dirty="0">
                <a:solidFill>
                  <a:srgbClr val="434343"/>
                </a:solidFill>
                <a:latin typeface="Google Sans"/>
                <a:ea typeface="Google Sans"/>
                <a:cs typeface="Google Sans"/>
                <a:sym typeface="Google Sans"/>
              </a:rPr>
              <a:t>using TensorFlow on Google Colab.</a:t>
            </a:r>
            <a:endParaRPr sz="44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FA6B7A-1DFA-4E27-934B-FE26A6DD93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on Locally/Google Colab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954F3-8458-40DB-B66D-66DA99472F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https://colab.research.google.com</a:t>
            </a:r>
          </a:p>
        </p:txBody>
      </p:sp>
    </p:spTree>
    <p:extLst>
      <p:ext uri="{BB962C8B-B14F-4D97-AF65-F5344CB8AC3E}">
        <p14:creationId xmlns:p14="http://schemas.microsoft.com/office/powerpoint/2010/main" val="357529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FD540-4AA7-4E3A-877C-422251836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Thank-you!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903EEA-2B10-4EC9-B7FE-B4D637E011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Explore the data set and include more features.</a:t>
            </a:r>
          </a:p>
        </p:txBody>
      </p:sp>
    </p:spTree>
    <p:extLst>
      <p:ext uri="{BB962C8B-B14F-4D97-AF65-F5344CB8AC3E}">
        <p14:creationId xmlns:p14="http://schemas.microsoft.com/office/powerpoint/2010/main" val="672556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Google Shape;513;p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4630400" cy="8229581"/>
          </a:xfrm>
          <a:prstGeom prst="rect">
            <a:avLst/>
          </a:prstGeom>
          <a:noFill/>
          <a:ln>
            <a:noFill/>
          </a:ln>
        </p:spPr>
      </p:pic>
      <p:sp>
        <p:nvSpPr>
          <p:cNvPr id="510" name="Google Shape;510;p105"/>
          <p:cNvSpPr txBox="1"/>
          <p:nvPr/>
        </p:nvSpPr>
        <p:spPr>
          <a:xfrm>
            <a:off x="707125" y="3269950"/>
            <a:ext cx="6145800" cy="19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400" dirty="0">
                <a:solidFill>
                  <a:srgbClr val="3C4043"/>
                </a:solidFill>
                <a:latin typeface="Google Sans"/>
                <a:ea typeface="Google Sans"/>
                <a:cs typeface="Google Sans"/>
                <a:sym typeface="Google Sans"/>
              </a:rPr>
              <a:t>What is in it for me?</a:t>
            </a:r>
            <a:endParaRPr sz="6400" dirty="0">
              <a:solidFill>
                <a:srgbClr val="3C4043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pic>
        <p:nvPicPr>
          <p:cNvPr id="511" name="Google Shape;511;p105"/>
          <p:cNvPicPr preferRelativeResize="0"/>
          <p:nvPr/>
        </p:nvPicPr>
        <p:blipFill rotWithShape="1">
          <a:blip r:embed="rId4">
            <a:alphaModFix/>
          </a:blip>
          <a:srcRect r="53375"/>
          <a:stretch/>
        </p:blipFill>
        <p:spPr>
          <a:xfrm>
            <a:off x="202125" y="194700"/>
            <a:ext cx="1151625" cy="135025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393;p97">
            <a:extLst>
              <a:ext uri="{FF2B5EF4-FFF2-40B4-BE49-F238E27FC236}">
                <a16:creationId xmlns:a16="http://schemas.microsoft.com/office/drawing/2014/main" id="{D1427F76-305B-4AAE-B340-9DE9827443BF}"/>
              </a:ext>
            </a:extLst>
          </p:cNvPr>
          <p:cNvSpPr txBox="1"/>
          <p:nvPr/>
        </p:nvSpPr>
        <p:spPr>
          <a:xfrm>
            <a:off x="1377625" y="747725"/>
            <a:ext cx="4957200" cy="86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747474"/>
                </a:solidFill>
                <a:latin typeface="Google Sans"/>
                <a:ea typeface="Google Sans"/>
                <a:cs typeface="Google Sans"/>
                <a:sym typeface="Google Sans"/>
              </a:rPr>
              <a:t>Hyderabad</a:t>
            </a:r>
            <a:endParaRPr sz="1600" dirty="0">
              <a:solidFill>
                <a:srgbClr val="747474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284BCD-E5E0-430A-BEEB-C335511C7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C4BDA2-81DE-416B-BC44-8028843119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Identifying a Regression problem</a:t>
            </a:r>
          </a:p>
          <a:p>
            <a:r>
              <a:rPr lang="en-US" dirty="0"/>
              <a:t>Analyzing Farm Yield Dataset</a:t>
            </a:r>
          </a:p>
          <a:p>
            <a:r>
              <a:rPr lang="en-US" dirty="0"/>
              <a:t>Pre-processing the Dataset</a:t>
            </a:r>
          </a:p>
          <a:p>
            <a:r>
              <a:rPr lang="en-US" dirty="0"/>
              <a:t>TensorFlow: A brief</a:t>
            </a:r>
          </a:p>
          <a:p>
            <a:r>
              <a:rPr lang="en-US" dirty="0"/>
              <a:t>Building an ML model, predicting and evaluating</a:t>
            </a:r>
          </a:p>
          <a:p>
            <a:r>
              <a:rPr lang="en-US" dirty="0"/>
              <a:t>Running on Locally/Google Colab</a:t>
            </a:r>
          </a:p>
          <a:p>
            <a:r>
              <a:rPr lang="en-US" dirty="0"/>
              <a:t>Making submission file for Kaggle</a:t>
            </a:r>
          </a:p>
          <a:p>
            <a:r>
              <a:rPr lang="en-US" dirty="0"/>
              <a:t>Conclusion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FF6DEE-11DE-4C05-AC4A-3EE9492D0C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0138693" y="136236"/>
            <a:ext cx="3703083" cy="428277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7E3D-99E8-40FC-A46D-17D2DFB296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0E5F21-D37B-4488-BBDE-2B68C031FE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statistical process of estimating  the relationships among variables.</a:t>
            </a:r>
          </a:p>
          <a:p>
            <a:r>
              <a:rPr lang="en-US" dirty="0"/>
              <a:t>It measures the relationship between a </a:t>
            </a:r>
            <a:r>
              <a:rPr lang="en-US" b="1" dirty="0">
                <a:solidFill>
                  <a:srgbClr val="FF0000"/>
                </a:solidFill>
              </a:rPr>
              <a:t>dependent</a:t>
            </a:r>
            <a:r>
              <a:rPr lang="en-US" dirty="0"/>
              <a:t> variable and one or more </a:t>
            </a:r>
            <a:r>
              <a:rPr lang="en-US" b="1" dirty="0">
                <a:solidFill>
                  <a:srgbClr val="FF0000"/>
                </a:solidFill>
              </a:rPr>
              <a:t>independent</a:t>
            </a:r>
            <a:r>
              <a:rPr lang="en-US" dirty="0"/>
              <a:t> variables (or ‘predictors’).</a:t>
            </a:r>
          </a:p>
          <a:p>
            <a:pPr marL="25400" indent="0">
              <a:buNone/>
            </a:pP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0BB2EB-196D-4386-8C4C-9FAFF2AAF60A}"/>
              </a:ext>
            </a:extLst>
          </p:cNvPr>
          <p:cNvSpPr txBox="1"/>
          <p:nvPr/>
        </p:nvSpPr>
        <p:spPr>
          <a:xfrm>
            <a:off x="5624490" y="5657850"/>
            <a:ext cx="3381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>
              <a:defRPr sz="3200">
                <a:solidFill>
                  <a:srgbClr val="757575"/>
                </a:solidFill>
                <a:latin typeface="Google Sans"/>
              </a:defRPr>
            </a:lvl1pPr>
          </a:lstStyle>
          <a:p>
            <a:r>
              <a:rPr lang="en-US" sz="5400" i="1" dirty="0">
                <a:sym typeface="Google Sans"/>
              </a:rPr>
              <a:t>Y = f(</a:t>
            </a:r>
            <a:r>
              <a:rPr lang="en-US" sz="5400" i="1" dirty="0"/>
              <a:t>X, </a:t>
            </a:r>
            <a:r>
              <a:rPr lang="el-GR" sz="5400" i="1" dirty="0"/>
              <a:t>β</a:t>
            </a:r>
            <a:r>
              <a:rPr lang="en-US" sz="5400" i="1" dirty="0"/>
              <a:t>)</a:t>
            </a:r>
          </a:p>
        </p:txBody>
      </p:sp>
      <p:cxnSp>
        <p:nvCxnSpPr>
          <p:cNvPr id="9" name="Connector: Elbow 8">
            <a:extLst>
              <a:ext uri="{FF2B5EF4-FFF2-40B4-BE49-F238E27FC236}">
                <a16:creationId xmlns:a16="http://schemas.microsoft.com/office/drawing/2014/main" id="{4D5F4B46-23A7-4959-BC3D-91B159C5FA29}"/>
              </a:ext>
            </a:extLst>
          </p:cNvPr>
          <p:cNvCxnSpPr>
            <a:cxnSpLocks/>
          </p:cNvCxnSpPr>
          <p:nvPr/>
        </p:nvCxnSpPr>
        <p:spPr>
          <a:xfrm rot="5400000">
            <a:off x="6920103" y="6691226"/>
            <a:ext cx="756835" cy="385740"/>
          </a:xfrm>
          <a:prstGeom prst="bentConnector3">
            <a:avLst>
              <a:gd name="adj1" fmla="val 50000"/>
            </a:avLst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5F6A60A-ED16-42D1-8A05-ACDB48514268}"/>
              </a:ext>
            </a:extLst>
          </p:cNvPr>
          <p:cNvCxnSpPr>
            <a:cxnSpLocks/>
          </p:cNvCxnSpPr>
          <p:nvPr/>
        </p:nvCxnSpPr>
        <p:spPr>
          <a:xfrm flipH="1" flipV="1">
            <a:off x="4495800" y="6119514"/>
            <a:ext cx="1128690" cy="1"/>
          </a:xfrm>
          <a:prstGeom prst="straightConnector1">
            <a:avLst/>
          </a:prstGeom>
          <a:ln w="76200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>
            <a:extLst>
              <a:ext uri="{FF2B5EF4-FFF2-40B4-BE49-F238E27FC236}">
                <a16:creationId xmlns:a16="http://schemas.microsoft.com/office/drawing/2014/main" id="{91E9E7AD-A58E-486A-B4BC-0247DAD71A62}"/>
              </a:ext>
            </a:extLst>
          </p:cNvPr>
          <p:cNvSpPr/>
          <p:nvPr/>
        </p:nvSpPr>
        <p:spPr>
          <a:xfrm>
            <a:off x="6245537" y="7403135"/>
            <a:ext cx="124585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independent</a:t>
            </a:r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C3F9758-B67B-48B3-86CF-4DEDAD29A3CD}"/>
              </a:ext>
            </a:extLst>
          </p:cNvPr>
          <p:cNvSpPr/>
          <p:nvPr/>
        </p:nvSpPr>
        <p:spPr>
          <a:xfrm>
            <a:off x="3413377" y="5965626"/>
            <a:ext cx="108715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dependent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3956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8290F5-5F9F-40F4-B9DD-74E8E0764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Farm Yield Dataset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B7499D-5EEF-405F-9594-4A3A2BEA83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418" y="2224087"/>
            <a:ext cx="9022319" cy="516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1897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9C843D-EAAA-4B8A-977F-C4D53A1ED1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Analyzing 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09DFA4-87A7-42D6-816F-C93C74BB9B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Contains few numerical and few categorical features.</a:t>
            </a:r>
          </a:p>
          <a:p>
            <a:r>
              <a:rPr lang="en-US" dirty="0"/>
              <a:t>Target label: Production/Yield is continuous feature.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476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4021F-C83C-4E58-9BB7-FA041EB11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Pre-processing the Dataset</a:t>
            </a:r>
            <a:br>
              <a:rPr lang="en-US" dirty="0"/>
            </a:b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C35432-E1FD-4C66-BFBB-45BEA057AF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Identify a feature to start with.</a:t>
            </a:r>
          </a:p>
          <a:p>
            <a:pPr lvl="1"/>
            <a:r>
              <a:rPr lang="en-US" dirty="0"/>
              <a:t>Dealing with non-numeric data.</a:t>
            </a:r>
          </a:p>
          <a:p>
            <a:pPr marL="546100" lvl="1" indent="0">
              <a:buNone/>
            </a:pPr>
            <a:endParaRPr lang="en-US" dirty="0"/>
          </a:p>
          <a:p>
            <a:r>
              <a:rPr lang="en-US" dirty="0"/>
              <a:t>Building training, validation and test set.</a:t>
            </a:r>
          </a:p>
        </p:txBody>
      </p:sp>
    </p:spTree>
    <p:extLst>
      <p:ext uri="{BB962C8B-B14F-4D97-AF65-F5344CB8AC3E}">
        <p14:creationId xmlns:p14="http://schemas.microsoft.com/office/powerpoint/2010/main" val="300433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27FF8-7002-4475-9953-FA9FB81035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TensorFlow: A brief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9566D-009C-4573-939C-CC06CFB69B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Open Source Machine Learning Library</a:t>
            </a:r>
          </a:p>
          <a:p>
            <a:r>
              <a:rPr lang="en-US" dirty="0"/>
              <a:t>Especially useful for Deep Learning</a:t>
            </a:r>
          </a:p>
          <a:p>
            <a:r>
              <a:rPr lang="en-US" dirty="0"/>
              <a:t>For research and production</a:t>
            </a:r>
          </a:p>
          <a:p>
            <a:r>
              <a:rPr lang="en-US" dirty="0"/>
              <a:t>Apache 2.0 License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25400" indent="0">
              <a:buNone/>
            </a:pPr>
            <a:r>
              <a:rPr lang="en-US" dirty="0"/>
              <a:t>Source: </a:t>
            </a:r>
            <a:r>
              <a:rPr lang="en-US" dirty="0">
                <a:hlinkClick r:id="rId2"/>
              </a:rPr>
              <a:t>Basics of TensorFlow - TF Workshop - Session 1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0F8E8B-876C-401F-9F0D-B30DBA044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78820" y="340416"/>
            <a:ext cx="33528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1282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583D4-1B11-461A-85A4-50B9A180E1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TensorFlow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B7BC81-E9FD-4176-8B1A-65EBE7B9309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Tensor: Multi-Dimensional array</a:t>
            </a:r>
          </a:p>
          <a:p>
            <a:r>
              <a:rPr lang="en-US" dirty="0"/>
              <a:t>Flow: A graph of operations</a:t>
            </a:r>
          </a:p>
          <a:p>
            <a:pPr lvl="1">
              <a:lnSpc>
                <a:spcPct val="100000"/>
              </a:lnSpc>
            </a:pPr>
            <a:r>
              <a:rPr lang="en-US" dirty="0"/>
              <a:t>Nodes in the graphs: operations</a:t>
            </a:r>
          </a:p>
          <a:p>
            <a:pPr lvl="1"/>
            <a:r>
              <a:rPr lang="en-US" dirty="0"/>
              <a:t>Edges: Tensors (multi-dimensional array)</a:t>
            </a:r>
          </a:p>
          <a:p>
            <a:pPr marL="25400" indent="0" algn="ctr">
              <a:buNone/>
            </a:pPr>
            <a:r>
              <a:rPr lang="en-US" dirty="0"/>
              <a:t>Tensors flow into operations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90062704-BD7C-4737-8DA9-CAF0F02FF03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67799189"/>
              </p:ext>
            </p:extLst>
          </p:nvPr>
        </p:nvGraphicFramePr>
        <p:xfrm>
          <a:off x="5078641" y="5554574"/>
          <a:ext cx="3423138" cy="25354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E807B43B-58AB-4686-B07F-9F693E95C522}"/>
              </a:ext>
            </a:extLst>
          </p:cNvPr>
          <p:cNvSpPr txBox="1"/>
          <p:nvPr/>
        </p:nvSpPr>
        <p:spPr>
          <a:xfrm>
            <a:off x="8501779" y="6569765"/>
            <a:ext cx="3048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207047A-4CF6-408A-AF9E-CFD2F4509FA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45023" y="666682"/>
            <a:ext cx="5586597" cy="348399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64447002-F85B-4CA8-8703-DADF2678C55D}"/>
              </a:ext>
            </a:extLst>
          </p:cNvPr>
          <p:cNvSpPr/>
          <p:nvPr/>
        </p:nvSpPr>
        <p:spPr>
          <a:xfrm>
            <a:off x="672563" y="7419291"/>
            <a:ext cx="33377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Details: http://playground.tensorflow.org</a:t>
            </a:r>
          </a:p>
        </p:txBody>
      </p:sp>
    </p:spTree>
    <p:extLst>
      <p:ext uri="{BB962C8B-B14F-4D97-AF65-F5344CB8AC3E}">
        <p14:creationId xmlns:p14="http://schemas.microsoft.com/office/powerpoint/2010/main" val="1238705004"/>
      </p:ext>
    </p:extLst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</TotalTime>
  <Words>260</Words>
  <Application>Microsoft Office PowerPoint</Application>
  <PresentationFormat>Custom</PresentationFormat>
  <Paragraphs>57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20" baseType="lpstr">
      <vt:lpstr>Google Sans Medium</vt:lpstr>
      <vt:lpstr>Roboto Mono</vt:lpstr>
      <vt:lpstr>Google Sans</vt:lpstr>
      <vt:lpstr>Source Sans Pro Light</vt:lpstr>
      <vt:lpstr>Source Code Pro</vt:lpstr>
      <vt:lpstr>Arial</vt:lpstr>
      <vt:lpstr>Roboto</vt:lpstr>
      <vt:lpstr>Material</vt:lpstr>
      <vt:lpstr>Simple Light</vt:lpstr>
      <vt:lpstr>PowerPoint Presentation</vt:lpstr>
      <vt:lpstr>PowerPoint Presentation</vt:lpstr>
      <vt:lpstr>Agenda</vt:lpstr>
      <vt:lpstr>Regression</vt:lpstr>
      <vt:lpstr>Farm Yield Dataset</vt:lpstr>
      <vt:lpstr>Analyzing Dataset</vt:lpstr>
      <vt:lpstr>Pre-processing the Dataset </vt:lpstr>
      <vt:lpstr>TensorFlow: A brief</vt:lpstr>
      <vt:lpstr>TensorFlow</vt:lpstr>
      <vt:lpstr>Running on Locally/Google Colab </vt:lpstr>
      <vt:lpstr>Thank-you!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Ankita Mehta</dc:creator>
  <cp:lastModifiedBy>Ankita Mehta</cp:lastModifiedBy>
  <cp:revision>14</cp:revision>
  <dcterms:modified xsi:type="dcterms:W3CDTF">2018-10-28T08:19:44Z</dcterms:modified>
</cp:coreProperties>
</file>